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6" r:id="rId4"/>
  </p:sldMasterIdLst>
  <p:notesMasterIdLst>
    <p:notesMasterId r:id="rId13"/>
  </p:notesMasterIdLst>
  <p:handoutMasterIdLst>
    <p:handoutMasterId r:id="rId14"/>
  </p:handoutMasterIdLst>
  <p:sldIdLst>
    <p:sldId id="285" r:id="rId5"/>
    <p:sldId id="286" r:id="rId6"/>
    <p:sldId id="287" r:id="rId7"/>
    <p:sldId id="288" r:id="rId8"/>
    <p:sldId id="289" r:id="rId9"/>
    <p:sldId id="290" r:id="rId10"/>
    <p:sldId id="291" r:id="rId11"/>
    <p:sldId id="292" r:id="rId12"/>
  </p:sldIdLst>
  <p:sldSz cx="12192000" cy="6858000"/>
  <p:notesSz cx="6858000" cy="9144000"/>
  <p:defaultTextStyle>
    <a:defPPr rtl="0">
      <a:defRPr lang="nl-nl"/>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81D7C93-517D-43AA-858F-F88EF32D2732}" v="1" dt="2023-05-12T08:49:35.92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58"/>
      </p:cViewPr>
      <p:guideLst/>
    </p:cSldViewPr>
  </p:slideViewPr>
  <p:notesTextViewPr>
    <p:cViewPr>
      <p:scale>
        <a:sx n="1" d="1"/>
        <a:sy n="1" d="1"/>
      </p:scale>
      <p:origin x="0" y="0"/>
    </p:cViewPr>
  </p:notesTextViewPr>
  <p:notesViewPr>
    <p:cSldViewPr snapToGrid="0">
      <p:cViewPr varScale="1">
        <p:scale>
          <a:sx n="88" d="100"/>
          <a:sy n="88" d="100"/>
        </p:scale>
        <p:origin x="3822"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20"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19"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una hilversum" userId="5bc927321dd52d07" providerId="LiveId" clId="{F81D7C93-517D-43AA-858F-F88EF32D2732}"/>
    <pc:docChg chg="custSel modSld">
      <pc:chgData name="luna hilversum" userId="5bc927321dd52d07" providerId="LiveId" clId="{F81D7C93-517D-43AA-858F-F88EF32D2732}" dt="2023-05-12T08:49:29.869" v="6" actId="20577"/>
      <pc:docMkLst>
        <pc:docMk/>
      </pc:docMkLst>
      <pc:sldChg chg="modSp mod">
        <pc:chgData name="luna hilversum" userId="5bc927321dd52d07" providerId="LiveId" clId="{F81D7C93-517D-43AA-858F-F88EF32D2732}" dt="2023-05-12T08:49:29.869" v="6" actId="20577"/>
        <pc:sldMkLst>
          <pc:docMk/>
          <pc:sldMk cId="697109634" sldId="287"/>
        </pc:sldMkLst>
        <pc:spChg chg="mod">
          <ac:chgData name="luna hilversum" userId="5bc927321dd52d07" providerId="LiveId" clId="{F81D7C93-517D-43AA-858F-F88EF32D2732}" dt="2023-05-12T08:49:29.869" v="6" actId="20577"/>
          <ac:spMkLst>
            <pc:docMk/>
            <pc:sldMk cId="697109634" sldId="287"/>
            <ac:spMk id="3079" creationId="{06E87209-8F22-ECF7-A6E3-588DC4B9EBC1}"/>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nl-NL" dirty="0"/>
          </a:p>
        </p:txBody>
      </p:sp>
      <p:sp>
        <p:nvSpPr>
          <p:cNvPr id="3" name="Tijdelijke aanduiding voor datum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28947545-9586-4D17-9A80-CF00E0FCB813}" type="datetime1">
              <a:rPr lang="nl-NL" smtClean="0"/>
              <a:t>12-5-2023</a:t>
            </a:fld>
            <a:endParaRPr lang="nl-NL" dirty="0"/>
          </a:p>
        </p:txBody>
      </p:sp>
      <p:sp>
        <p:nvSpPr>
          <p:cNvPr id="4" name="Tijdelijke aanduiding voor voettekst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nl-NL" dirty="0"/>
          </a:p>
        </p:txBody>
      </p:sp>
      <p:sp>
        <p:nvSpPr>
          <p:cNvPr id="5" name="Tijdelijke aanduiding voor dianumm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48FBD93F-F02D-450A-B770-AD465E68CA96}" type="slidenum">
              <a:rPr lang="nl-NL" smtClean="0"/>
              <a:t>‹nr.›</a:t>
            </a:fld>
            <a:endParaRPr lang="nl-NL" dirty="0"/>
          </a:p>
        </p:txBody>
      </p:sp>
    </p:spTree>
    <p:extLst>
      <p:ext uri="{BB962C8B-B14F-4D97-AF65-F5344CB8AC3E}">
        <p14:creationId xmlns:p14="http://schemas.microsoft.com/office/powerpoint/2010/main" val="1906992377"/>
      </p:ext>
    </p:extLst>
  </p:cSld>
  <p:clrMap bg1="lt1" tx1="dk1" bg2="lt2" tx2="dk2" accent1="accent1" accent2="accent2" accent3="accent3" accent4="accent4" accent5="accent5" accent6="accent6" hlink="hlink" folHlink="folHlink"/>
</p:handoutMaster>
</file>

<file path=ppt/media/image1.jp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nl-NL" noProof="0" dirty="0"/>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33AF29-B011-4FE6-9521-242D966E308E}" type="datetime1">
              <a:rPr lang="nl-NL" smtClean="0"/>
              <a:pPr/>
              <a:t>12-5-2023</a:t>
            </a:fld>
            <a:endParaRPr lang="nl-NL" dirty="0"/>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nl-NL" noProof="0" dirty="0"/>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nl-NL" noProof="0" dirty="0"/>
              <a:t>Klik om de tekststijlen van het model te bewerken</a:t>
            </a:r>
          </a:p>
          <a:p>
            <a:pPr lvl="1" rtl="0"/>
            <a:r>
              <a:rPr lang="nl-NL" noProof="0" dirty="0"/>
              <a:t>Tweede niveau</a:t>
            </a:r>
          </a:p>
          <a:p>
            <a:pPr lvl="2" rtl="0"/>
            <a:r>
              <a:rPr lang="nl-NL" noProof="0" dirty="0"/>
              <a:t>Derde niveau</a:t>
            </a:r>
          </a:p>
          <a:p>
            <a:pPr lvl="3" rtl="0"/>
            <a:r>
              <a:rPr lang="nl-NL" noProof="0" dirty="0"/>
              <a:t>Vierde niveau</a:t>
            </a:r>
          </a:p>
          <a:p>
            <a:pPr lvl="4" rtl="0"/>
            <a:r>
              <a:rPr lang="nl-NL" noProof="0" dirty="0"/>
              <a:t>Vijfde niveau</a:t>
            </a:r>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nl-NL" noProof="0" dirty="0"/>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7EB040C8-62D2-4EA7-B200-D3B8C06AAFD8}" type="slidenum">
              <a:rPr lang="nl-NL" noProof="0" smtClean="0"/>
              <a:t>‹nr.›</a:t>
            </a:fld>
            <a:endParaRPr lang="nl-NL" noProof="0" dirty="0"/>
          </a:p>
        </p:txBody>
      </p:sp>
    </p:spTree>
    <p:extLst>
      <p:ext uri="{BB962C8B-B14F-4D97-AF65-F5344CB8AC3E}">
        <p14:creationId xmlns:p14="http://schemas.microsoft.com/office/powerpoint/2010/main" val="24830676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rtlCol="0"/>
          <a:lstStyle/>
          <a:p>
            <a:pPr rtl="0"/>
            <a:endParaRPr lang="nl-NL" dirty="0"/>
          </a:p>
        </p:txBody>
      </p:sp>
      <p:sp>
        <p:nvSpPr>
          <p:cNvPr id="4" name="Tijdelijke aanduiding voor dianummer 3"/>
          <p:cNvSpPr>
            <a:spLocks noGrp="1"/>
          </p:cNvSpPr>
          <p:nvPr>
            <p:ph type="sldNum" sz="quarter" idx="10"/>
          </p:nvPr>
        </p:nvSpPr>
        <p:spPr/>
        <p:txBody>
          <a:bodyPr rtlCol="0"/>
          <a:lstStyle/>
          <a:p>
            <a:pPr rtl="0"/>
            <a:fld id="{7EB040C8-62D2-4EA7-B200-D3B8C06AAFD8}" type="slidenum">
              <a:rPr lang="nl-NL" smtClean="0"/>
              <a:t>1</a:t>
            </a:fld>
            <a:endParaRPr lang="nl-NL" dirty="0"/>
          </a:p>
        </p:txBody>
      </p:sp>
    </p:spTree>
    <p:extLst>
      <p:ext uri="{BB962C8B-B14F-4D97-AF65-F5344CB8AC3E}">
        <p14:creationId xmlns:p14="http://schemas.microsoft.com/office/powerpoint/2010/main" val="37698831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dia">
    <p:bg>
      <p:bgPr>
        <a:solidFill>
          <a:schemeClr val="accent2"/>
        </a:solidFill>
        <a:effectLst/>
      </p:bgPr>
    </p:bg>
    <p:spTree>
      <p:nvGrpSpPr>
        <p:cNvPr id="1" name=""/>
        <p:cNvGrpSpPr/>
        <p:nvPr/>
      </p:nvGrpSpPr>
      <p:grpSpPr>
        <a:xfrm>
          <a:off x="0" y="0"/>
          <a:ext cx="0" cy="0"/>
          <a:chOff x="0" y="0"/>
          <a:chExt cx="0" cy="0"/>
        </a:xfrm>
      </p:grpSpPr>
      <p:sp>
        <p:nvSpPr>
          <p:cNvPr id="2" name="Titel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rtlCol="0" anchor="ctr" anchorCtr="1">
            <a:normAutofit/>
          </a:bodyPr>
          <a:lstStyle>
            <a:lvl1pPr algn="ctr">
              <a:defRPr sz="3800">
                <a:solidFill>
                  <a:srgbClr val="262626"/>
                </a:solidFill>
              </a:defRPr>
            </a:lvl1pPr>
          </a:lstStyle>
          <a:p>
            <a:pPr rtl="0"/>
            <a:r>
              <a:rPr lang="nl-NL" noProof="0"/>
              <a:t>Klik om stijl te bewerken</a:t>
            </a:r>
            <a:endParaRPr lang="nl-NL" noProof="0" dirty="0"/>
          </a:p>
        </p:txBody>
      </p:sp>
      <p:sp>
        <p:nvSpPr>
          <p:cNvPr id="3" name="Subtitel 2"/>
          <p:cNvSpPr>
            <a:spLocks noGrp="1"/>
          </p:cNvSpPr>
          <p:nvPr>
            <p:ph type="subTitle" idx="1"/>
          </p:nvPr>
        </p:nvSpPr>
        <p:spPr>
          <a:xfrm>
            <a:off x="2695194" y="4352544"/>
            <a:ext cx="6801612" cy="1239894"/>
          </a:xfrm>
          <a:noFill/>
        </p:spPr>
        <p:txBody>
          <a:bodyPr rtlCol="0">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nl-NL" noProof="0"/>
              <a:t>Klikken om de ondertitelstijl van het model te bewerken</a:t>
            </a:r>
            <a:endParaRPr lang="nl-NL" noProof="0" dirty="0"/>
          </a:p>
        </p:txBody>
      </p:sp>
      <p:sp>
        <p:nvSpPr>
          <p:cNvPr id="7" name="Tijdelijke aanduiding voor datum 6"/>
          <p:cNvSpPr>
            <a:spLocks noGrp="1"/>
          </p:cNvSpPr>
          <p:nvPr>
            <p:ph type="dt" sz="half" idx="10"/>
          </p:nvPr>
        </p:nvSpPr>
        <p:spPr/>
        <p:txBody>
          <a:bodyPr rtlCol="0"/>
          <a:lstStyle/>
          <a:p>
            <a:pPr rtl="0"/>
            <a:fld id="{BF3EF67F-02F6-45E7-97B1-56C69E25D600}" type="datetime1">
              <a:rPr lang="nl-NL" noProof="0" smtClean="0"/>
              <a:t>12-5-2023</a:t>
            </a:fld>
            <a:endParaRPr lang="nl-NL" noProof="0" dirty="0"/>
          </a:p>
        </p:txBody>
      </p:sp>
      <p:sp>
        <p:nvSpPr>
          <p:cNvPr id="8" name="Tijdelijke aanduiding voor voettekst 7"/>
          <p:cNvSpPr>
            <a:spLocks noGrp="1"/>
          </p:cNvSpPr>
          <p:nvPr>
            <p:ph type="ftr" sz="quarter" idx="11"/>
          </p:nvPr>
        </p:nvSpPr>
        <p:spPr/>
        <p:txBody>
          <a:bodyPr rtlCol="0"/>
          <a:lstStyle/>
          <a:p>
            <a:pPr rtl="0"/>
            <a:endParaRPr lang="nl-NL" noProof="0" dirty="0"/>
          </a:p>
        </p:txBody>
      </p:sp>
      <p:sp>
        <p:nvSpPr>
          <p:cNvPr id="9" name="Tijdelijke aanduiding voor dianummer 8"/>
          <p:cNvSpPr>
            <a:spLocks noGrp="1"/>
          </p:cNvSpPr>
          <p:nvPr>
            <p:ph type="sldNum" sz="quarter" idx="12"/>
          </p:nvPr>
        </p:nvSpPr>
        <p:spPr/>
        <p:txBody>
          <a:bodyPr rtlCol="0"/>
          <a:lstStyle/>
          <a:p>
            <a:pPr rtl="0"/>
            <a:fld id="{8A7A6979-0714-4377-B894-6BE4C2D6E202}" type="slidenum">
              <a:rPr lang="nl-NL" noProof="0" smtClean="0"/>
              <a:pPr rtl="0"/>
              <a:t>‹nr.›</a:t>
            </a:fld>
            <a:endParaRPr lang="nl-NL" noProof="0"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nl-NL" noProof="0"/>
              <a:t>Klik om stijl te bewerken</a:t>
            </a:r>
            <a:endParaRPr lang="nl-NL" noProof="0" dirty="0"/>
          </a:p>
        </p:txBody>
      </p:sp>
      <p:sp>
        <p:nvSpPr>
          <p:cNvPr id="3" name="Tijdelijke aanduiding voor verticale tekst 2"/>
          <p:cNvSpPr>
            <a:spLocks noGrp="1"/>
          </p:cNvSpPr>
          <p:nvPr>
            <p:ph type="body" orient="vert" idx="1"/>
          </p:nvPr>
        </p:nvSpPr>
        <p:spPr/>
        <p:txBody>
          <a:bodyPr vert="eaVert" rtlCol="0"/>
          <a:lstStyle/>
          <a:p>
            <a:pPr lvl="0" rtl="0"/>
            <a:r>
              <a:rPr lang="nl-NL" noProof="0"/>
              <a:t>Klikken om de tekststijl van het model te bewerken</a:t>
            </a:r>
          </a:p>
          <a:p>
            <a:pPr lvl="1" rtl="0"/>
            <a:r>
              <a:rPr lang="nl-NL" noProof="0"/>
              <a:t>Tweede niveau</a:t>
            </a:r>
          </a:p>
          <a:p>
            <a:pPr lvl="2" rtl="0"/>
            <a:r>
              <a:rPr lang="nl-NL" noProof="0"/>
              <a:t>Derde niveau</a:t>
            </a:r>
          </a:p>
          <a:p>
            <a:pPr lvl="3" rtl="0"/>
            <a:r>
              <a:rPr lang="nl-NL" noProof="0"/>
              <a:t>Vierde niveau</a:t>
            </a:r>
          </a:p>
          <a:p>
            <a:pPr lvl="4" rtl="0"/>
            <a:r>
              <a:rPr lang="nl-NL" noProof="0"/>
              <a:t>Vijfde niveau</a:t>
            </a:r>
            <a:endParaRPr lang="nl-NL" noProof="0" dirty="0"/>
          </a:p>
        </p:txBody>
      </p:sp>
      <p:sp>
        <p:nvSpPr>
          <p:cNvPr id="4" name="Tijdelijke aanduiding voor datum 3"/>
          <p:cNvSpPr>
            <a:spLocks noGrp="1"/>
          </p:cNvSpPr>
          <p:nvPr>
            <p:ph type="dt" sz="half" idx="10"/>
          </p:nvPr>
        </p:nvSpPr>
        <p:spPr/>
        <p:txBody>
          <a:bodyPr rtlCol="0"/>
          <a:lstStyle/>
          <a:p>
            <a:pPr rtl="0"/>
            <a:fld id="{FAA7E580-2D98-4D61-ACB3-FDEC7EBE3575}" type="datetime1">
              <a:rPr lang="nl-NL" noProof="0" smtClean="0"/>
              <a:t>12-5-2023</a:t>
            </a:fld>
            <a:endParaRPr lang="nl-NL" noProof="0" dirty="0"/>
          </a:p>
        </p:txBody>
      </p:sp>
      <p:sp>
        <p:nvSpPr>
          <p:cNvPr id="5" name="Tijdelijke aanduiding voor voettekst 4"/>
          <p:cNvSpPr>
            <a:spLocks noGrp="1"/>
          </p:cNvSpPr>
          <p:nvPr>
            <p:ph type="ftr" sz="quarter" idx="11"/>
          </p:nvPr>
        </p:nvSpPr>
        <p:spPr/>
        <p:txBody>
          <a:bodyPr rtlCol="0"/>
          <a:lstStyle/>
          <a:p>
            <a:pPr rtl="0"/>
            <a:endParaRPr lang="nl-NL" noProof="0" dirty="0"/>
          </a:p>
        </p:txBody>
      </p:sp>
      <p:sp>
        <p:nvSpPr>
          <p:cNvPr id="6" name="Tijdelijke aanduiding voor dianummer 5"/>
          <p:cNvSpPr>
            <a:spLocks noGrp="1"/>
          </p:cNvSpPr>
          <p:nvPr>
            <p:ph type="sldNum" sz="quarter" idx="12"/>
          </p:nvPr>
        </p:nvSpPr>
        <p:spPr/>
        <p:txBody>
          <a:bodyPr rtlCol="0"/>
          <a:lstStyle/>
          <a:p>
            <a:pPr rtl="0"/>
            <a:fld id="{8A7A6979-0714-4377-B894-6BE4C2D6E202}" type="slidenum">
              <a:rPr lang="nl-NL" noProof="0" smtClean="0"/>
              <a:t>‹nr.›</a:t>
            </a:fld>
            <a:endParaRPr lang="nl-NL" noProof="0"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e titel 1"/>
          <p:cNvSpPr>
            <a:spLocks noGrp="1"/>
          </p:cNvSpPr>
          <p:nvPr>
            <p:ph type="title" orient="vert"/>
          </p:nvPr>
        </p:nvSpPr>
        <p:spPr>
          <a:xfrm>
            <a:off x="8653112" y="937260"/>
            <a:ext cx="1298608" cy="4983480"/>
          </a:xfrm>
        </p:spPr>
        <p:txBody>
          <a:bodyPr vert="eaVert" rtlCol="0"/>
          <a:lstStyle/>
          <a:p>
            <a:pPr rtl="0"/>
            <a:r>
              <a:rPr lang="nl-NL" noProof="0"/>
              <a:t>Klik om stijl te bewerken</a:t>
            </a:r>
            <a:endParaRPr lang="nl-NL" noProof="0" dirty="0"/>
          </a:p>
        </p:txBody>
      </p:sp>
      <p:sp>
        <p:nvSpPr>
          <p:cNvPr id="3" name="Tijdelijke aanduiding voor verticale tekst 2"/>
          <p:cNvSpPr>
            <a:spLocks noGrp="1"/>
          </p:cNvSpPr>
          <p:nvPr>
            <p:ph type="body" orient="vert" idx="1"/>
          </p:nvPr>
        </p:nvSpPr>
        <p:spPr>
          <a:xfrm>
            <a:off x="2231136" y="937260"/>
            <a:ext cx="6198489" cy="4983480"/>
          </a:xfrm>
        </p:spPr>
        <p:txBody>
          <a:bodyPr vert="eaVert" rtlCol="0"/>
          <a:lstStyle/>
          <a:p>
            <a:pPr lvl="0" rtl="0"/>
            <a:r>
              <a:rPr lang="nl-NL" noProof="0"/>
              <a:t>Klikken om de tekststijl van het model te bewerken</a:t>
            </a:r>
          </a:p>
          <a:p>
            <a:pPr lvl="1" rtl="0"/>
            <a:r>
              <a:rPr lang="nl-NL" noProof="0"/>
              <a:t>Tweede niveau</a:t>
            </a:r>
          </a:p>
          <a:p>
            <a:pPr lvl="2" rtl="0"/>
            <a:r>
              <a:rPr lang="nl-NL" noProof="0"/>
              <a:t>Derde niveau</a:t>
            </a:r>
          </a:p>
          <a:p>
            <a:pPr lvl="3" rtl="0"/>
            <a:r>
              <a:rPr lang="nl-NL" noProof="0"/>
              <a:t>Vierde niveau</a:t>
            </a:r>
          </a:p>
          <a:p>
            <a:pPr lvl="4" rtl="0"/>
            <a:r>
              <a:rPr lang="nl-NL" noProof="0"/>
              <a:t>Vijfde niveau</a:t>
            </a:r>
            <a:endParaRPr lang="nl-NL" noProof="0" dirty="0"/>
          </a:p>
        </p:txBody>
      </p:sp>
      <p:sp>
        <p:nvSpPr>
          <p:cNvPr id="4" name="Tijdelijke aanduiding voor datum 3"/>
          <p:cNvSpPr>
            <a:spLocks noGrp="1"/>
          </p:cNvSpPr>
          <p:nvPr>
            <p:ph type="dt" sz="half" idx="10"/>
          </p:nvPr>
        </p:nvSpPr>
        <p:spPr/>
        <p:txBody>
          <a:bodyPr rtlCol="0"/>
          <a:lstStyle/>
          <a:p>
            <a:pPr rtl="0"/>
            <a:fld id="{6D0B5A65-E4CB-42F2-AFD4-4E2EBC5E7222}" type="datetime1">
              <a:rPr lang="nl-NL" noProof="0" smtClean="0"/>
              <a:t>12-5-2023</a:t>
            </a:fld>
            <a:endParaRPr lang="nl-NL" noProof="0" dirty="0"/>
          </a:p>
        </p:txBody>
      </p:sp>
      <p:sp>
        <p:nvSpPr>
          <p:cNvPr id="5" name="Tijdelijke aanduiding voor voettekst 4"/>
          <p:cNvSpPr>
            <a:spLocks noGrp="1"/>
          </p:cNvSpPr>
          <p:nvPr>
            <p:ph type="ftr" sz="quarter" idx="11"/>
          </p:nvPr>
        </p:nvSpPr>
        <p:spPr/>
        <p:txBody>
          <a:bodyPr rtlCol="0"/>
          <a:lstStyle/>
          <a:p>
            <a:pPr rtl="0"/>
            <a:endParaRPr lang="nl-NL" noProof="0" dirty="0"/>
          </a:p>
        </p:txBody>
      </p:sp>
      <p:sp>
        <p:nvSpPr>
          <p:cNvPr id="6" name="Tijdelijke aanduiding voor dianummer 5"/>
          <p:cNvSpPr>
            <a:spLocks noGrp="1"/>
          </p:cNvSpPr>
          <p:nvPr>
            <p:ph type="sldNum" sz="quarter" idx="12"/>
          </p:nvPr>
        </p:nvSpPr>
        <p:spPr/>
        <p:txBody>
          <a:bodyPr rtlCol="0"/>
          <a:lstStyle/>
          <a:p>
            <a:pPr rtl="0"/>
            <a:fld id="{8A7A6979-0714-4377-B894-6BE4C2D6E202}" type="slidenum">
              <a:rPr lang="nl-NL" noProof="0" smtClean="0"/>
              <a:t>‹nr.›</a:t>
            </a:fld>
            <a:endParaRPr lang="nl-NL" noProof="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inhoud">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nl-NL" noProof="0"/>
              <a:t>Klik om stijl te bewerken</a:t>
            </a:r>
            <a:endParaRPr lang="nl-NL" noProof="0" dirty="0"/>
          </a:p>
        </p:txBody>
      </p:sp>
      <p:sp>
        <p:nvSpPr>
          <p:cNvPr id="3" name="Tijdelijke aanduiding voor inhoud 2"/>
          <p:cNvSpPr>
            <a:spLocks noGrp="1"/>
          </p:cNvSpPr>
          <p:nvPr>
            <p:ph idx="1"/>
          </p:nvPr>
        </p:nvSpPr>
        <p:spPr/>
        <p:txBody>
          <a:bodyPr rtlCol="0"/>
          <a:lstStyle/>
          <a:p>
            <a:pPr lvl="0" rtl="0"/>
            <a:r>
              <a:rPr lang="nl-NL" noProof="0"/>
              <a:t>Klikken om de tekststijl van het model te bewerken</a:t>
            </a:r>
          </a:p>
          <a:p>
            <a:pPr lvl="1" rtl="0"/>
            <a:r>
              <a:rPr lang="nl-NL" noProof="0"/>
              <a:t>Tweede niveau</a:t>
            </a:r>
          </a:p>
          <a:p>
            <a:pPr lvl="2" rtl="0"/>
            <a:r>
              <a:rPr lang="nl-NL" noProof="0"/>
              <a:t>Derde niveau</a:t>
            </a:r>
          </a:p>
          <a:p>
            <a:pPr lvl="3" rtl="0"/>
            <a:r>
              <a:rPr lang="nl-NL" noProof="0"/>
              <a:t>Vierde niveau</a:t>
            </a:r>
          </a:p>
          <a:p>
            <a:pPr lvl="4" rtl="0"/>
            <a:r>
              <a:rPr lang="nl-NL" noProof="0"/>
              <a:t>Vijfde niveau</a:t>
            </a:r>
            <a:endParaRPr lang="nl-NL" noProof="0" dirty="0"/>
          </a:p>
        </p:txBody>
      </p:sp>
      <p:sp>
        <p:nvSpPr>
          <p:cNvPr id="7" name="Tijdelijke aanduiding voor datum 6"/>
          <p:cNvSpPr>
            <a:spLocks noGrp="1"/>
          </p:cNvSpPr>
          <p:nvPr>
            <p:ph type="dt" sz="half" idx="10"/>
          </p:nvPr>
        </p:nvSpPr>
        <p:spPr/>
        <p:txBody>
          <a:bodyPr rtlCol="0"/>
          <a:lstStyle/>
          <a:p>
            <a:pPr rtl="0"/>
            <a:fld id="{94C4AEA9-2D3D-4F8E-889F-D4AE6D44DB3A}" type="datetime1">
              <a:rPr lang="nl-NL" noProof="0" smtClean="0"/>
              <a:t>12-5-2023</a:t>
            </a:fld>
            <a:endParaRPr lang="nl-NL" noProof="0" dirty="0"/>
          </a:p>
        </p:txBody>
      </p:sp>
      <p:sp>
        <p:nvSpPr>
          <p:cNvPr id="8" name="Tijdelijke aanduiding voor voettekst 7"/>
          <p:cNvSpPr>
            <a:spLocks noGrp="1"/>
          </p:cNvSpPr>
          <p:nvPr>
            <p:ph type="ftr" sz="quarter" idx="11"/>
          </p:nvPr>
        </p:nvSpPr>
        <p:spPr/>
        <p:txBody>
          <a:bodyPr rtlCol="0"/>
          <a:lstStyle/>
          <a:p>
            <a:pPr rtl="0"/>
            <a:endParaRPr lang="nl-NL" noProof="0" dirty="0"/>
          </a:p>
        </p:txBody>
      </p:sp>
      <p:sp>
        <p:nvSpPr>
          <p:cNvPr id="9" name="Tijdelijke aanduiding voor dianummer 8"/>
          <p:cNvSpPr>
            <a:spLocks noGrp="1"/>
          </p:cNvSpPr>
          <p:nvPr>
            <p:ph type="sldNum" sz="quarter" idx="12"/>
          </p:nvPr>
        </p:nvSpPr>
        <p:spPr/>
        <p:txBody>
          <a:bodyPr rtlCol="0"/>
          <a:lstStyle/>
          <a:p>
            <a:pPr rtl="0"/>
            <a:fld id="{8A7A6979-0714-4377-B894-6BE4C2D6E202}" type="slidenum">
              <a:rPr lang="nl-NL" noProof="0" smtClean="0"/>
              <a:pPr rtl="0"/>
              <a:t>‹nr.›</a:t>
            </a:fld>
            <a:endParaRPr lang="nl-NL" noProof="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bg>
      <p:bgPr>
        <a:solidFill>
          <a:schemeClr val="accent1"/>
        </a:solidFill>
        <a:effectLst/>
      </p:bgPr>
    </p:bg>
    <p:spTree>
      <p:nvGrpSpPr>
        <p:cNvPr id="1" name=""/>
        <p:cNvGrpSpPr/>
        <p:nvPr/>
      </p:nvGrpSpPr>
      <p:grpSpPr>
        <a:xfrm>
          <a:off x="0" y="0"/>
          <a:ext cx="0" cy="0"/>
          <a:chOff x="0" y="0"/>
          <a:chExt cx="0" cy="0"/>
        </a:xfrm>
      </p:grpSpPr>
      <p:sp>
        <p:nvSpPr>
          <p:cNvPr id="2" name="Titel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rtlCol="0" anchor="ctr" anchorCtr="1">
            <a:normAutofit/>
          </a:bodyPr>
          <a:lstStyle>
            <a:lvl1pPr>
              <a:defRPr sz="3800">
                <a:solidFill>
                  <a:srgbClr val="262626"/>
                </a:solidFill>
              </a:defRPr>
            </a:lvl1pPr>
          </a:lstStyle>
          <a:p>
            <a:pPr rtl="0"/>
            <a:r>
              <a:rPr lang="nl-NL" noProof="0"/>
              <a:t>Klik om stijl te bewerken</a:t>
            </a:r>
            <a:endParaRPr lang="nl-NL" noProof="0" dirty="0"/>
          </a:p>
        </p:txBody>
      </p:sp>
      <p:sp>
        <p:nvSpPr>
          <p:cNvPr id="3" name="Tijdelijke aanduiding voor tekst 2"/>
          <p:cNvSpPr>
            <a:spLocks noGrp="1"/>
          </p:cNvSpPr>
          <p:nvPr>
            <p:ph type="body" idx="1"/>
          </p:nvPr>
        </p:nvSpPr>
        <p:spPr>
          <a:xfrm>
            <a:off x="2695194" y="4352465"/>
            <a:ext cx="6801612" cy="1265082"/>
          </a:xfrm>
        </p:spPr>
        <p:txBody>
          <a:bodyPr rtlCol="0"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nl-NL" noProof="0"/>
              <a:t>Klikken om de tekststijl van het model te bewerken</a:t>
            </a:r>
          </a:p>
        </p:txBody>
      </p:sp>
      <p:sp>
        <p:nvSpPr>
          <p:cNvPr id="7" name="Tijdelijke aanduiding voor datum 6"/>
          <p:cNvSpPr>
            <a:spLocks noGrp="1"/>
          </p:cNvSpPr>
          <p:nvPr>
            <p:ph type="dt" sz="half" idx="10"/>
          </p:nvPr>
        </p:nvSpPr>
        <p:spPr/>
        <p:txBody>
          <a:bodyPr rtlCol="0"/>
          <a:lstStyle/>
          <a:p>
            <a:pPr rtl="0"/>
            <a:fld id="{CFAF8FFB-9A85-49A4-BB6C-508A4251873D}" type="datetime1">
              <a:rPr lang="nl-NL" noProof="0" smtClean="0"/>
              <a:t>12-5-2023</a:t>
            </a:fld>
            <a:endParaRPr lang="nl-NL" noProof="0" dirty="0"/>
          </a:p>
        </p:txBody>
      </p:sp>
      <p:sp>
        <p:nvSpPr>
          <p:cNvPr id="8" name="Tijdelijke aanduiding voor voettekst 7"/>
          <p:cNvSpPr>
            <a:spLocks noGrp="1"/>
          </p:cNvSpPr>
          <p:nvPr>
            <p:ph type="ftr" sz="quarter" idx="11"/>
          </p:nvPr>
        </p:nvSpPr>
        <p:spPr/>
        <p:txBody>
          <a:bodyPr rtlCol="0"/>
          <a:lstStyle/>
          <a:p>
            <a:pPr rtl="0"/>
            <a:endParaRPr lang="nl-NL" noProof="0" dirty="0"/>
          </a:p>
        </p:txBody>
      </p:sp>
      <p:sp>
        <p:nvSpPr>
          <p:cNvPr id="9" name="Tijdelijke aanduiding voor dianummer 8"/>
          <p:cNvSpPr>
            <a:spLocks noGrp="1"/>
          </p:cNvSpPr>
          <p:nvPr>
            <p:ph type="sldNum" sz="quarter" idx="12"/>
          </p:nvPr>
        </p:nvSpPr>
        <p:spPr/>
        <p:txBody>
          <a:bodyPr rtlCol="0"/>
          <a:lstStyle/>
          <a:p>
            <a:pPr rtl="0"/>
            <a:fld id="{8A7A6979-0714-4377-B894-6BE4C2D6E202}" type="slidenum">
              <a:rPr lang="nl-NL" noProof="0" smtClean="0"/>
              <a:pPr rtl="0"/>
              <a:t>‹nr.›</a:t>
            </a:fld>
            <a:endParaRPr lang="nl-NL" noProof="0"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nl-NL" noProof="0"/>
              <a:t>Klik om stijl te bewerken</a:t>
            </a:r>
            <a:endParaRPr lang="nl-NL" noProof="0" dirty="0"/>
          </a:p>
        </p:txBody>
      </p:sp>
      <p:sp>
        <p:nvSpPr>
          <p:cNvPr id="3" name="Tijdelijke aanduiding voor inhoud 2"/>
          <p:cNvSpPr>
            <a:spLocks noGrp="1"/>
          </p:cNvSpPr>
          <p:nvPr>
            <p:ph sz="half" idx="1"/>
          </p:nvPr>
        </p:nvSpPr>
        <p:spPr>
          <a:xfrm>
            <a:off x="1581912" y="2638044"/>
            <a:ext cx="4271771" cy="3101982"/>
          </a:xfrm>
        </p:spPr>
        <p:txBody>
          <a:bodyPr rtlCol="0"/>
          <a:lstStyle/>
          <a:p>
            <a:pPr lvl="0" rtl="0"/>
            <a:r>
              <a:rPr lang="nl-NL" noProof="0"/>
              <a:t>Klikken om de tekststijl van het model te bewerken</a:t>
            </a:r>
          </a:p>
          <a:p>
            <a:pPr lvl="1" rtl="0"/>
            <a:r>
              <a:rPr lang="nl-NL" noProof="0"/>
              <a:t>Tweede niveau</a:t>
            </a:r>
          </a:p>
          <a:p>
            <a:pPr lvl="2" rtl="0"/>
            <a:r>
              <a:rPr lang="nl-NL" noProof="0"/>
              <a:t>Derde niveau</a:t>
            </a:r>
          </a:p>
          <a:p>
            <a:pPr lvl="3" rtl="0"/>
            <a:r>
              <a:rPr lang="nl-NL" noProof="0"/>
              <a:t>Vierde niveau</a:t>
            </a:r>
          </a:p>
          <a:p>
            <a:pPr lvl="4" rtl="0"/>
            <a:r>
              <a:rPr lang="nl-NL" noProof="0"/>
              <a:t>Vijfde niveau</a:t>
            </a:r>
            <a:endParaRPr lang="nl-NL" noProof="0" dirty="0"/>
          </a:p>
        </p:txBody>
      </p:sp>
      <p:sp>
        <p:nvSpPr>
          <p:cNvPr id="4" name="Tijdelijke aanduiding voor inhoud 3"/>
          <p:cNvSpPr>
            <a:spLocks noGrp="1"/>
          </p:cNvSpPr>
          <p:nvPr>
            <p:ph sz="half" idx="2"/>
          </p:nvPr>
        </p:nvSpPr>
        <p:spPr>
          <a:xfrm>
            <a:off x="6338315" y="2638044"/>
            <a:ext cx="4270247" cy="3101982"/>
          </a:xfrm>
        </p:spPr>
        <p:txBody>
          <a:bodyPr rtlCol="0"/>
          <a:lstStyle/>
          <a:p>
            <a:pPr lvl="0" rtl="0"/>
            <a:r>
              <a:rPr lang="nl-NL" noProof="0"/>
              <a:t>Klikken om de tekststijl van het model te bewerken</a:t>
            </a:r>
          </a:p>
          <a:p>
            <a:pPr lvl="1" rtl="0"/>
            <a:r>
              <a:rPr lang="nl-NL" noProof="0"/>
              <a:t>Tweede niveau</a:t>
            </a:r>
          </a:p>
          <a:p>
            <a:pPr lvl="2" rtl="0"/>
            <a:r>
              <a:rPr lang="nl-NL" noProof="0"/>
              <a:t>Derde niveau</a:t>
            </a:r>
          </a:p>
          <a:p>
            <a:pPr lvl="3" rtl="0"/>
            <a:r>
              <a:rPr lang="nl-NL" noProof="0"/>
              <a:t>Vierde niveau</a:t>
            </a:r>
          </a:p>
          <a:p>
            <a:pPr lvl="4" rtl="0"/>
            <a:r>
              <a:rPr lang="nl-NL" noProof="0"/>
              <a:t>Vijfde niveau</a:t>
            </a:r>
            <a:endParaRPr lang="nl-NL" noProof="0" dirty="0"/>
          </a:p>
        </p:txBody>
      </p:sp>
      <p:sp>
        <p:nvSpPr>
          <p:cNvPr id="8" name="Tijdelijke aanduiding voor datum 7"/>
          <p:cNvSpPr>
            <a:spLocks noGrp="1"/>
          </p:cNvSpPr>
          <p:nvPr>
            <p:ph type="dt" sz="half" idx="10"/>
          </p:nvPr>
        </p:nvSpPr>
        <p:spPr/>
        <p:txBody>
          <a:bodyPr rtlCol="0"/>
          <a:lstStyle/>
          <a:p>
            <a:pPr rtl="0"/>
            <a:fld id="{8E8203E0-C162-4E2C-A70D-757554C2443F}" type="datetime1">
              <a:rPr lang="nl-NL" noProof="0" smtClean="0"/>
              <a:t>12-5-2023</a:t>
            </a:fld>
            <a:endParaRPr lang="nl-NL" noProof="0" dirty="0"/>
          </a:p>
        </p:txBody>
      </p:sp>
      <p:sp>
        <p:nvSpPr>
          <p:cNvPr id="9" name="Tijdelijke aanduiding voor voettekst 8"/>
          <p:cNvSpPr>
            <a:spLocks noGrp="1"/>
          </p:cNvSpPr>
          <p:nvPr>
            <p:ph type="ftr" sz="quarter" idx="11"/>
          </p:nvPr>
        </p:nvSpPr>
        <p:spPr/>
        <p:txBody>
          <a:bodyPr rtlCol="0"/>
          <a:lstStyle/>
          <a:p>
            <a:pPr rtl="0"/>
            <a:endParaRPr lang="nl-NL" noProof="0" dirty="0"/>
          </a:p>
        </p:txBody>
      </p:sp>
      <p:sp>
        <p:nvSpPr>
          <p:cNvPr id="10" name="Tijdelijke aanduiding voor dianummer 9"/>
          <p:cNvSpPr>
            <a:spLocks noGrp="1"/>
          </p:cNvSpPr>
          <p:nvPr>
            <p:ph type="sldNum" sz="quarter" idx="12"/>
          </p:nvPr>
        </p:nvSpPr>
        <p:spPr/>
        <p:txBody>
          <a:bodyPr rtlCol="0"/>
          <a:lstStyle/>
          <a:p>
            <a:pPr rtl="0"/>
            <a:fld id="{8A7A6979-0714-4377-B894-6BE4C2D6E202}" type="slidenum">
              <a:rPr lang="nl-NL" noProof="0" smtClean="0"/>
              <a:t>‹nr.›</a:t>
            </a:fld>
            <a:endParaRPr lang="nl-NL" noProof="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3" name="Tijdelijke aanduiding voor tekst 2"/>
          <p:cNvSpPr>
            <a:spLocks noGrp="1"/>
          </p:cNvSpPr>
          <p:nvPr>
            <p:ph type="body" idx="1"/>
          </p:nvPr>
        </p:nvSpPr>
        <p:spPr>
          <a:xfrm>
            <a:off x="1583436" y="2313433"/>
            <a:ext cx="4270248" cy="704087"/>
          </a:xfrm>
        </p:spPr>
        <p:txBody>
          <a:bodyPr rtlCol="0"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nl-NL" noProof="0"/>
              <a:t>Klikken om de tekststijl van het model te bewerken</a:t>
            </a:r>
          </a:p>
        </p:txBody>
      </p:sp>
      <p:sp>
        <p:nvSpPr>
          <p:cNvPr id="4" name="Tijdelijke aanduiding voor inhoud 3"/>
          <p:cNvSpPr>
            <a:spLocks noGrp="1"/>
          </p:cNvSpPr>
          <p:nvPr>
            <p:ph sz="half" idx="2"/>
          </p:nvPr>
        </p:nvSpPr>
        <p:spPr>
          <a:xfrm>
            <a:off x="1583436" y="3143250"/>
            <a:ext cx="4270248" cy="2596776"/>
          </a:xfrm>
        </p:spPr>
        <p:txBody>
          <a:bodyPr rtlCol="0"/>
          <a:lstStyle/>
          <a:p>
            <a:pPr lvl="0" rtl="0"/>
            <a:r>
              <a:rPr lang="nl-NL" noProof="0"/>
              <a:t>Klikken om de tekststijl van het model te bewerken</a:t>
            </a:r>
          </a:p>
          <a:p>
            <a:pPr lvl="1" rtl="0"/>
            <a:r>
              <a:rPr lang="nl-NL" noProof="0"/>
              <a:t>Tweede niveau</a:t>
            </a:r>
          </a:p>
          <a:p>
            <a:pPr lvl="2" rtl="0"/>
            <a:r>
              <a:rPr lang="nl-NL" noProof="0"/>
              <a:t>Derde niveau</a:t>
            </a:r>
          </a:p>
          <a:p>
            <a:pPr lvl="3" rtl="0"/>
            <a:r>
              <a:rPr lang="nl-NL" noProof="0"/>
              <a:t>Vierde niveau</a:t>
            </a:r>
          </a:p>
          <a:p>
            <a:pPr lvl="4" rtl="0"/>
            <a:r>
              <a:rPr lang="nl-NL" noProof="0"/>
              <a:t>Vijfde niveau</a:t>
            </a:r>
            <a:endParaRPr lang="nl-NL" noProof="0" dirty="0"/>
          </a:p>
        </p:txBody>
      </p:sp>
      <p:sp>
        <p:nvSpPr>
          <p:cNvPr id="6" name="Tijdelijke aanduiding voor inhoud 5"/>
          <p:cNvSpPr>
            <a:spLocks noGrp="1"/>
          </p:cNvSpPr>
          <p:nvPr>
            <p:ph sz="quarter" idx="4"/>
          </p:nvPr>
        </p:nvSpPr>
        <p:spPr>
          <a:xfrm>
            <a:off x="6338316" y="3143250"/>
            <a:ext cx="4253484" cy="2596776"/>
          </a:xfrm>
        </p:spPr>
        <p:txBody>
          <a:bodyPr rtlCol="0"/>
          <a:lstStyle>
            <a:lvl5pPr>
              <a:defRPr/>
            </a:lvl5pPr>
          </a:lstStyle>
          <a:p>
            <a:pPr lvl="0" rtl="0"/>
            <a:r>
              <a:rPr lang="nl-NL" noProof="0"/>
              <a:t>Klikken om de tekststijl van het model te bewerken</a:t>
            </a:r>
          </a:p>
          <a:p>
            <a:pPr lvl="1" rtl="0"/>
            <a:r>
              <a:rPr lang="nl-NL" noProof="0"/>
              <a:t>Tweede niveau</a:t>
            </a:r>
          </a:p>
          <a:p>
            <a:pPr lvl="2" rtl="0"/>
            <a:r>
              <a:rPr lang="nl-NL" noProof="0"/>
              <a:t>Derde niveau</a:t>
            </a:r>
          </a:p>
          <a:p>
            <a:pPr lvl="3" rtl="0"/>
            <a:r>
              <a:rPr lang="nl-NL" noProof="0"/>
              <a:t>Vierde niveau</a:t>
            </a:r>
          </a:p>
          <a:p>
            <a:pPr lvl="4" rtl="0"/>
            <a:r>
              <a:rPr lang="nl-NL" noProof="0"/>
              <a:t>Vijfde niveau</a:t>
            </a:r>
            <a:endParaRPr lang="nl-NL" noProof="0" dirty="0"/>
          </a:p>
        </p:txBody>
      </p:sp>
      <p:sp>
        <p:nvSpPr>
          <p:cNvPr id="11" name="Tijdelijke aanduiding voor tekst 4"/>
          <p:cNvSpPr>
            <a:spLocks noGrp="1"/>
          </p:cNvSpPr>
          <p:nvPr>
            <p:ph type="body" sz="quarter" idx="13"/>
          </p:nvPr>
        </p:nvSpPr>
        <p:spPr>
          <a:xfrm>
            <a:off x="6338316" y="2313433"/>
            <a:ext cx="4270248" cy="704087"/>
          </a:xfrm>
        </p:spPr>
        <p:txBody>
          <a:bodyPr rtlCol="0"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nl-NL" noProof="0"/>
              <a:t>Klikken om de tekststijl van het model te bewerken</a:t>
            </a:r>
          </a:p>
        </p:txBody>
      </p:sp>
      <p:sp>
        <p:nvSpPr>
          <p:cNvPr id="7" name="Tijdelijke aanduiding voor datum 6"/>
          <p:cNvSpPr>
            <a:spLocks noGrp="1"/>
          </p:cNvSpPr>
          <p:nvPr>
            <p:ph type="dt" sz="half" idx="10"/>
          </p:nvPr>
        </p:nvSpPr>
        <p:spPr/>
        <p:txBody>
          <a:bodyPr rtlCol="0"/>
          <a:lstStyle/>
          <a:p>
            <a:pPr rtl="0"/>
            <a:fld id="{931F5572-7479-4E53-A25D-1DE01D7A7DEC}" type="datetime1">
              <a:rPr lang="nl-NL" noProof="0" smtClean="0"/>
              <a:t>12-5-2023</a:t>
            </a:fld>
            <a:endParaRPr lang="nl-NL" noProof="0" dirty="0"/>
          </a:p>
        </p:txBody>
      </p:sp>
      <p:sp>
        <p:nvSpPr>
          <p:cNvPr id="8" name="Tijdelijke aanduiding voor voettekst 7"/>
          <p:cNvSpPr>
            <a:spLocks noGrp="1"/>
          </p:cNvSpPr>
          <p:nvPr>
            <p:ph type="ftr" sz="quarter" idx="11"/>
          </p:nvPr>
        </p:nvSpPr>
        <p:spPr/>
        <p:txBody>
          <a:bodyPr rtlCol="0"/>
          <a:lstStyle/>
          <a:p>
            <a:pPr rtl="0"/>
            <a:endParaRPr lang="nl-NL" noProof="0" dirty="0"/>
          </a:p>
        </p:txBody>
      </p:sp>
      <p:sp>
        <p:nvSpPr>
          <p:cNvPr id="9" name="Tijdelijke aanduiding voor dianummer 8"/>
          <p:cNvSpPr>
            <a:spLocks noGrp="1"/>
          </p:cNvSpPr>
          <p:nvPr>
            <p:ph type="sldNum" sz="quarter" idx="12"/>
          </p:nvPr>
        </p:nvSpPr>
        <p:spPr/>
        <p:txBody>
          <a:bodyPr rtlCol="0"/>
          <a:lstStyle/>
          <a:p>
            <a:pPr rtl="0"/>
            <a:fld id="{8A7A6979-0714-4377-B894-6BE4C2D6E202}" type="slidenum">
              <a:rPr lang="nl-NL" noProof="0" smtClean="0"/>
              <a:t>‹nr.›</a:t>
            </a:fld>
            <a:endParaRPr lang="nl-NL" noProof="0" dirty="0"/>
          </a:p>
        </p:txBody>
      </p:sp>
      <p:sp>
        <p:nvSpPr>
          <p:cNvPr id="10" name="Titel 9"/>
          <p:cNvSpPr>
            <a:spLocks noGrp="1"/>
          </p:cNvSpPr>
          <p:nvPr>
            <p:ph type="title"/>
          </p:nvPr>
        </p:nvSpPr>
        <p:spPr/>
        <p:txBody>
          <a:bodyPr rtlCol="0"/>
          <a:lstStyle/>
          <a:p>
            <a:pPr rtl="0"/>
            <a:r>
              <a:rPr lang="nl-NL" noProof="0"/>
              <a:t>Klik om stijl te bewerken</a:t>
            </a:r>
            <a:endParaRPr lang="nl-NL" noProof="0"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nl-NL" noProof="0"/>
              <a:t>Klik om stijl te bewerken</a:t>
            </a:r>
            <a:endParaRPr lang="nl-NL" noProof="0" dirty="0"/>
          </a:p>
        </p:txBody>
      </p:sp>
      <p:sp>
        <p:nvSpPr>
          <p:cNvPr id="3" name="Tijdelijke aanduiding voor datum 2"/>
          <p:cNvSpPr>
            <a:spLocks noGrp="1"/>
          </p:cNvSpPr>
          <p:nvPr>
            <p:ph type="dt" sz="half" idx="10"/>
          </p:nvPr>
        </p:nvSpPr>
        <p:spPr/>
        <p:txBody>
          <a:bodyPr rtlCol="0"/>
          <a:lstStyle/>
          <a:p>
            <a:pPr rtl="0"/>
            <a:fld id="{AD7459E8-D5DD-4809-B3D0-86C35F33EEF3}" type="datetime1">
              <a:rPr lang="nl-NL" noProof="0" smtClean="0"/>
              <a:t>12-5-2023</a:t>
            </a:fld>
            <a:endParaRPr lang="nl-NL" noProof="0" dirty="0"/>
          </a:p>
        </p:txBody>
      </p:sp>
      <p:sp>
        <p:nvSpPr>
          <p:cNvPr id="4" name="Tijdelijke aanduiding voor voettekst 3"/>
          <p:cNvSpPr>
            <a:spLocks noGrp="1"/>
          </p:cNvSpPr>
          <p:nvPr>
            <p:ph type="ftr" sz="quarter" idx="11"/>
          </p:nvPr>
        </p:nvSpPr>
        <p:spPr/>
        <p:txBody>
          <a:bodyPr rtlCol="0"/>
          <a:lstStyle/>
          <a:p>
            <a:pPr rtl="0"/>
            <a:endParaRPr lang="nl-NL" noProof="0" dirty="0"/>
          </a:p>
        </p:txBody>
      </p:sp>
      <p:sp>
        <p:nvSpPr>
          <p:cNvPr id="5" name="Tijdelijke aanduiding voor dianummer 4"/>
          <p:cNvSpPr>
            <a:spLocks noGrp="1"/>
          </p:cNvSpPr>
          <p:nvPr>
            <p:ph type="sldNum" sz="quarter" idx="12"/>
          </p:nvPr>
        </p:nvSpPr>
        <p:spPr/>
        <p:txBody>
          <a:bodyPr rtlCol="0"/>
          <a:lstStyle/>
          <a:p>
            <a:pPr rtl="0"/>
            <a:fld id="{8A7A6979-0714-4377-B894-6BE4C2D6E202}" type="slidenum">
              <a:rPr lang="nl-NL" noProof="0" smtClean="0"/>
              <a:t>‹nr.›</a:t>
            </a:fld>
            <a:endParaRPr lang="nl-NL" noProof="0"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Tijdelijke aanduiding voor datum 1"/>
          <p:cNvSpPr>
            <a:spLocks noGrp="1"/>
          </p:cNvSpPr>
          <p:nvPr>
            <p:ph type="dt" sz="half" idx="10"/>
          </p:nvPr>
        </p:nvSpPr>
        <p:spPr/>
        <p:txBody>
          <a:bodyPr rtlCol="0"/>
          <a:lstStyle/>
          <a:p>
            <a:pPr rtl="0"/>
            <a:fld id="{FAAD241D-72BB-447E-B437-1757965EB957}" type="datetime1">
              <a:rPr lang="nl-NL" noProof="0" smtClean="0"/>
              <a:t>12-5-2023</a:t>
            </a:fld>
            <a:endParaRPr lang="nl-NL" noProof="0" dirty="0"/>
          </a:p>
        </p:txBody>
      </p:sp>
      <p:sp>
        <p:nvSpPr>
          <p:cNvPr id="3" name="Tijdelijke aanduiding voor voettekst 2"/>
          <p:cNvSpPr>
            <a:spLocks noGrp="1"/>
          </p:cNvSpPr>
          <p:nvPr>
            <p:ph type="ftr" sz="quarter" idx="11"/>
          </p:nvPr>
        </p:nvSpPr>
        <p:spPr/>
        <p:txBody>
          <a:bodyPr rtlCol="0"/>
          <a:lstStyle/>
          <a:p>
            <a:pPr rtl="0"/>
            <a:endParaRPr lang="nl-NL" noProof="0" dirty="0"/>
          </a:p>
        </p:txBody>
      </p:sp>
      <p:sp>
        <p:nvSpPr>
          <p:cNvPr id="4" name="Tijdelijke aanduiding voor dianummer 3"/>
          <p:cNvSpPr>
            <a:spLocks noGrp="1"/>
          </p:cNvSpPr>
          <p:nvPr>
            <p:ph type="sldNum" sz="quarter" idx="12"/>
          </p:nvPr>
        </p:nvSpPr>
        <p:spPr/>
        <p:txBody>
          <a:bodyPr rtlCol="0"/>
          <a:lstStyle/>
          <a:p>
            <a:pPr rtl="0"/>
            <a:fld id="{8A7A6979-0714-4377-B894-6BE4C2D6E202}" type="slidenum">
              <a:rPr lang="nl-NL" noProof="0" smtClean="0"/>
              <a:t>‹nr.›</a:t>
            </a:fld>
            <a:endParaRPr lang="nl-NL" noProof="0"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6" name="Rechthoek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el 1"/>
          <p:cNvSpPr>
            <a:spLocks noGrp="1"/>
          </p:cNvSpPr>
          <p:nvPr>
            <p:ph type="title"/>
          </p:nvPr>
        </p:nvSpPr>
        <p:spPr bwMode="blackWhite">
          <a:xfrm>
            <a:off x="804672" y="2243828"/>
            <a:ext cx="4486656" cy="1141497"/>
          </a:xfrm>
          <a:solidFill>
            <a:srgbClr val="FFFFFF"/>
          </a:solidFill>
          <a:ln>
            <a:solidFill>
              <a:srgbClr val="404040"/>
            </a:solidFill>
          </a:ln>
        </p:spPr>
        <p:txBody>
          <a:bodyPr rtlCol="0" anchor="ctr" anchorCtr="1">
            <a:normAutofit/>
          </a:bodyPr>
          <a:lstStyle>
            <a:lvl1pPr>
              <a:defRPr sz="2200">
                <a:solidFill>
                  <a:srgbClr val="262626"/>
                </a:solidFill>
              </a:defRPr>
            </a:lvl1pPr>
          </a:lstStyle>
          <a:p>
            <a:pPr rtl="0"/>
            <a:r>
              <a:rPr lang="nl-NL" noProof="0"/>
              <a:t>Klik om stijl te bewerken</a:t>
            </a:r>
            <a:endParaRPr lang="nl-NL" noProof="0" dirty="0"/>
          </a:p>
        </p:txBody>
      </p:sp>
      <p:sp>
        <p:nvSpPr>
          <p:cNvPr id="3" name="Tijdelijke aanduiding voor inhoud 2"/>
          <p:cNvSpPr>
            <a:spLocks noGrp="1"/>
          </p:cNvSpPr>
          <p:nvPr>
            <p:ph idx="1"/>
          </p:nvPr>
        </p:nvSpPr>
        <p:spPr>
          <a:xfrm>
            <a:off x="6736080" y="804672"/>
            <a:ext cx="4815840" cy="5248656"/>
          </a:xfrm>
        </p:spPr>
        <p:txBody>
          <a:bodyPr rtlCol="0">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rtl="0"/>
            <a:r>
              <a:rPr lang="nl-NL" noProof="0"/>
              <a:t>Klikken om de tekststijl van het model te bewerken</a:t>
            </a:r>
          </a:p>
          <a:p>
            <a:pPr lvl="1" rtl="0"/>
            <a:r>
              <a:rPr lang="nl-NL" noProof="0"/>
              <a:t>Tweede niveau</a:t>
            </a:r>
          </a:p>
          <a:p>
            <a:pPr lvl="2" rtl="0"/>
            <a:r>
              <a:rPr lang="nl-NL" noProof="0"/>
              <a:t>Derde niveau</a:t>
            </a:r>
          </a:p>
          <a:p>
            <a:pPr lvl="3" rtl="0"/>
            <a:r>
              <a:rPr lang="nl-NL" noProof="0"/>
              <a:t>Vierde niveau</a:t>
            </a:r>
          </a:p>
          <a:p>
            <a:pPr lvl="4" rtl="0"/>
            <a:r>
              <a:rPr lang="nl-NL" noProof="0"/>
              <a:t>Vijfde niveau</a:t>
            </a:r>
            <a:endParaRPr lang="nl-NL" noProof="0" dirty="0"/>
          </a:p>
        </p:txBody>
      </p:sp>
      <p:sp>
        <p:nvSpPr>
          <p:cNvPr id="4" name="Tijdelijke aanduiding voor tekst 3"/>
          <p:cNvSpPr>
            <a:spLocks noGrp="1"/>
          </p:cNvSpPr>
          <p:nvPr>
            <p:ph type="body" sz="half" idx="2"/>
          </p:nvPr>
        </p:nvSpPr>
        <p:spPr>
          <a:xfrm>
            <a:off x="1115568" y="3549918"/>
            <a:ext cx="3794760" cy="2194036"/>
          </a:xfrm>
        </p:spPr>
        <p:txBody>
          <a:bodyPr rtlCol="0"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nl-NL" noProof="0"/>
              <a:t>Klikken om de tekststijl van het model te bewerken</a:t>
            </a:r>
          </a:p>
        </p:txBody>
      </p:sp>
      <p:sp>
        <p:nvSpPr>
          <p:cNvPr id="9" name="Tijdelijke aanduiding voor datum 8"/>
          <p:cNvSpPr>
            <a:spLocks noGrp="1"/>
          </p:cNvSpPr>
          <p:nvPr>
            <p:ph type="dt" sz="half" idx="10"/>
          </p:nvPr>
        </p:nvSpPr>
        <p:spPr/>
        <p:txBody>
          <a:bodyPr rtlCol="0"/>
          <a:lstStyle/>
          <a:p>
            <a:pPr rtl="0"/>
            <a:fld id="{3919D0D3-4A24-423C-9B10-374C75B76BCE}" type="datetime1">
              <a:rPr lang="nl-NL" noProof="0" smtClean="0"/>
              <a:t>12-5-2023</a:t>
            </a:fld>
            <a:endParaRPr lang="nl-NL" noProof="0" dirty="0"/>
          </a:p>
        </p:txBody>
      </p:sp>
      <p:sp>
        <p:nvSpPr>
          <p:cNvPr id="10" name="Tijdelijke aanduiding voor voettekst 9"/>
          <p:cNvSpPr>
            <a:spLocks noGrp="1"/>
          </p:cNvSpPr>
          <p:nvPr>
            <p:ph type="ftr" sz="quarter" idx="11"/>
          </p:nvPr>
        </p:nvSpPr>
        <p:spPr>
          <a:xfrm>
            <a:off x="804672" y="6236208"/>
            <a:ext cx="5124797" cy="320040"/>
          </a:xfrm>
        </p:spPr>
        <p:txBody>
          <a:bodyPr rtlCol="0"/>
          <a:lstStyle>
            <a:lvl1pPr>
              <a:defRPr>
                <a:solidFill>
                  <a:srgbClr val="FFFFFF">
                    <a:alpha val="70000"/>
                  </a:srgbClr>
                </a:solidFill>
              </a:defRPr>
            </a:lvl1pPr>
          </a:lstStyle>
          <a:p>
            <a:pPr rtl="0"/>
            <a:endParaRPr lang="nl-NL" noProof="0" dirty="0"/>
          </a:p>
        </p:txBody>
      </p:sp>
      <p:sp>
        <p:nvSpPr>
          <p:cNvPr id="11" name="Tijdelijke aanduiding voor dianummer 10"/>
          <p:cNvSpPr>
            <a:spLocks noGrp="1"/>
          </p:cNvSpPr>
          <p:nvPr>
            <p:ph type="sldNum" sz="quarter" idx="12"/>
          </p:nvPr>
        </p:nvSpPr>
        <p:spPr/>
        <p:txBody>
          <a:bodyPr rtlCol="0"/>
          <a:lstStyle/>
          <a:p>
            <a:pPr rtl="0"/>
            <a:fld id="{8A7A6979-0714-4377-B894-6BE4C2D6E202}" type="slidenum">
              <a:rPr lang="nl-NL" noProof="0" smtClean="0"/>
              <a:t>‹nr.›</a:t>
            </a:fld>
            <a:endParaRPr lang="nl-NL" noProof="0"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18" name="Rechthoek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el 1"/>
          <p:cNvSpPr>
            <a:spLocks noGrp="1"/>
          </p:cNvSpPr>
          <p:nvPr>
            <p:ph type="title"/>
          </p:nvPr>
        </p:nvSpPr>
        <p:spPr bwMode="blackWhite">
          <a:xfrm>
            <a:off x="808523" y="2243828"/>
            <a:ext cx="4494998" cy="1134640"/>
          </a:xfrm>
          <a:solidFill>
            <a:srgbClr val="FFFFFF"/>
          </a:solidFill>
          <a:ln>
            <a:solidFill>
              <a:srgbClr val="404040"/>
            </a:solidFill>
          </a:ln>
        </p:spPr>
        <p:txBody>
          <a:bodyPr rtlCol="0" anchor="ctr" anchorCtr="1">
            <a:noAutofit/>
          </a:bodyPr>
          <a:lstStyle>
            <a:lvl1pPr>
              <a:defRPr sz="2200">
                <a:solidFill>
                  <a:srgbClr val="262626"/>
                </a:solidFill>
              </a:defRPr>
            </a:lvl1pPr>
          </a:lstStyle>
          <a:p>
            <a:pPr rtl="0"/>
            <a:r>
              <a:rPr lang="nl-NL" noProof="0"/>
              <a:t>Klik om stijl te bewerken</a:t>
            </a:r>
            <a:endParaRPr lang="nl-NL" noProof="0" dirty="0"/>
          </a:p>
        </p:txBody>
      </p:sp>
      <p:sp>
        <p:nvSpPr>
          <p:cNvPr id="3" name="Tijdelijke aanduiding voor afbeelding 2"/>
          <p:cNvSpPr>
            <a:spLocks noGrp="1" noChangeAspect="1"/>
          </p:cNvSpPr>
          <p:nvPr>
            <p:ph type="pic" idx="1"/>
          </p:nvPr>
        </p:nvSpPr>
        <p:spPr>
          <a:xfrm>
            <a:off x="6095999" y="0"/>
            <a:ext cx="6102097" cy="6858000"/>
          </a:xfrm>
          <a:solidFill>
            <a:schemeClr val="bg1">
              <a:lumMod val="75000"/>
            </a:schemeClr>
          </a:solidFill>
        </p:spPr>
        <p:txBody>
          <a:bodyPr rtlCol="0"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nl-NL" noProof="0"/>
              <a:t>Klik op het pictogram als u een afbeelding wilt toevoegen</a:t>
            </a:r>
            <a:endParaRPr lang="nl-NL" noProof="0" dirty="0"/>
          </a:p>
        </p:txBody>
      </p:sp>
      <p:sp>
        <p:nvSpPr>
          <p:cNvPr id="4" name="Tijdelijke aanduiding voor tekst 3"/>
          <p:cNvSpPr>
            <a:spLocks noGrp="1"/>
          </p:cNvSpPr>
          <p:nvPr>
            <p:ph type="body" sz="half" idx="2"/>
          </p:nvPr>
        </p:nvSpPr>
        <p:spPr>
          <a:xfrm>
            <a:off x="1115568" y="3549918"/>
            <a:ext cx="3794760" cy="2194037"/>
          </a:xfrm>
        </p:spPr>
        <p:txBody>
          <a:bodyPr rtlCol="0"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nl-NL" noProof="0"/>
              <a:t>Klikken om de tekststijl van het model te bewerken</a:t>
            </a:r>
          </a:p>
        </p:txBody>
      </p:sp>
      <p:sp>
        <p:nvSpPr>
          <p:cNvPr id="8" name="Tijdelijke aanduiding voor datum 7"/>
          <p:cNvSpPr>
            <a:spLocks noGrp="1"/>
          </p:cNvSpPr>
          <p:nvPr>
            <p:ph type="dt" sz="half" idx="10"/>
          </p:nvPr>
        </p:nvSpPr>
        <p:spPr/>
        <p:txBody>
          <a:bodyPr rtlCol="0"/>
          <a:lstStyle>
            <a:lvl1pPr>
              <a:defRPr>
                <a:solidFill>
                  <a:srgbClr val="FFFFFF"/>
                </a:solidFill>
                <a:effectLst>
                  <a:outerShdw blurRad="50800" dist="38100" dir="2700000" algn="tl" rotWithShape="0">
                    <a:prstClr val="black">
                      <a:alpha val="43000"/>
                    </a:prstClr>
                  </a:outerShdw>
                </a:effectLst>
              </a:defRPr>
            </a:lvl1pPr>
          </a:lstStyle>
          <a:p>
            <a:pPr rtl="0"/>
            <a:fld id="{35C08D24-80BF-4694-96EA-DAAED48BD0D9}" type="datetime1">
              <a:rPr lang="nl-NL" noProof="0" smtClean="0"/>
              <a:t>12-5-2023</a:t>
            </a:fld>
            <a:endParaRPr lang="nl-NL" noProof="0" dirty="0"/>
          </a:p>
        </p:txBody>
      </p:sp>
      <p:sp>
        <p:nvSpPr>
          <p:cNvPr id="9" name="Tijdelijke aanduiding voor voettekst 8"/>
          <p:cNvSpPr>
            <a:spLocks noGrp="1"/>
          </p:cNvSpPr>
          <p:nvPr>
            <p:ph type="ftr" sz="quarter" idx="11"/>
          </p:nvPr>
        </p:nvSpPr>
        <p:spPr>
          <a:xfrm>
            <a:off x="804672" y="6236208"/>
            <a:ext cx="5124797" cy="320040"/>
          </a:xfrm>
        </p:spPr>
        <p:txBody>
          <a:bodyPr rtlCol="0"/>
          <a:lstStyle>
            <a:lvl1pPr>
              <a:defRPr>
                <a:solidFill>
                  <a:srgbClr val="FFFFFF">
                    <a:alpha val="70000"/>
                  </a:srgbClr>
                </a:solidFill>
              </a:defRPr>
            </a:lvl1pPr>
          </a:lstStyle>
          <a:p>
            <a:pPr rtl="0"/>
            <a:endParaRPr lang="nl-NL" noProof="0" dirty="0"/>
          </a:p>
        </p:txBody>
      </p:sp>
      <p:sp>
        <p:nvSpPr>
          <p:cNvPr id="10" name="Tijdelijke aanduiding voor dianummer 9"/>
          <p:cNvSpPr>
            <a:spLocks noGrp="1"/>
          </p:cNvSpPr>
          <p:nvPr>
            <p:ph type="sldNum" sz="quarter" idx="12"/>
          </p:nvPr>
        </p:nvSpPr>
        <p:spPr/>
        <p:txBody>
          <a:bodyPr rtlCol="0"/>
          <a:lstStyle/>
          <a:p>
            <a:pPr rtl="0"/>
            <a:fld id="{8A7A6979-0714-4377-B894-6BE4C2D6E202}" type="slidenum">
              <a:rPr lang="nl-NL" noProof="0" smtClean="0"/>
              <a:t>‹nr.›</a:t>
            </a:fld>
            <a:endParaRPr lang="nl-NL" noProof="0"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jdelijke aanduiding voor titel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pPr rtl="0"/>
            <a:r>
              <a:rPr lang="nl-NL" noProof="0" dirty="0"/>
              <a:t>Klik om de titelstijl van het model te bewerken</a:t>
            </a:r>
          </a:p>
        </p:txBody>
      </p:sp>
      <p:sp>
        <p:nvSpPr>
          <p:cNvPr id="3" name="Tijdelijke aanduiding voor tekst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rtl="0"/>
            <a:r>
              <a:rPr lang="nl-NL" noProof="0" dirty="0"/>
              <a:t>Klik om de tekststijlen van het model te bewerken</a:t>
            </a:r>
          </a:p>
          <a:p>
            <a:pPr lvl="1" rtl="0"/>
            <a:r>
              <a:rPr lang="nl-NL" noProof="0" dirty="0"/>
              <a:t>Tweede niveau</a:t>
            </a:r>
          </a:p>
          <a:p>
            <a:pPr lvl="2" rtl="0"/>
            <a:r>
              <a:rPr lang="nl-NL" noProof="0" dirty="0"/>
              <a:t>Derde niveau</a:t>
            </a:r>
          </a:p>
          <a:p>
            <a:pPr lvl="3" rtl="0"/>
            <a:r>
              <a:rPr lang="nl-NL" noProof="0" dirty="0"/>
              <a:t>Vierde niveau</a:t>
            </a:r>
          </a:p>
          <a:p>
            <a:pPr lvl="4" rtl="0"/>
            <a:r>
              <a:rPr lang="nl-NL" noProof="0" dirty="0"/>
              <a:t>Vijfde niveau</a:t>
            </a:r>
          </a:p>
        </p:txBody>
      </p:sp>
      <p:sp>
        <p:nvSpPr>
          <p:cNvPr id="4" name="Tijdelijke aanduiding voor datum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pPr rtl="0"/>
            <a:fld id="{9703A7DB-39BD-46F3-9965-D9371D5B90F4}" type="datetime1">
              <a:rPr lang="nl-NL" noProof="0" smtClean="0"/>
              <a:t>12-5-2023</a:t>
            </a:fld>
            <a:endParaRPr lang="nl-NL" noProof="0" dirty="0"/>
          </a:p>
        </p:txBody>
      </p:sp>
      <p:sp>
        <p:nvSpPr>
          <p:cNvPr id="5" name="Tijdelijke aanduiding voor voettekst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pPr rtl="0"/>
            <a:endParaRPr lang="nl-NL" noProof="0" dirty="0"/>
          </a:p>
        </p:txBody>
      </p:sp>
      <p:sp>
        <p:nvSpPr>
          <p:cNvPr id="6" name="Tijdelijke aanduiding voor dianumm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pPr rtl="0"/>
            <a:fld id="{8A7A6979-0714-4377-B894-6BE4C2D6E202}" type="slidenum">
              <a:rPr lang="nl-NL" noProof="0" smtClean="0"/>
              <a:pPr rtl="0"/>
              <a:t>‹nr.›</a:t>
            </a:fld>
            <a:endParaRPr lang="nl-NL" noProof="0" dirty="0"/>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Afbeelding 5" descr="een satellietweergave van de Aarde">
            <a:extLst>
              <a:ext uri="{FF2B5EF4-FFF2-40B4-BE49-F238E27FC236}">
                <a16:creationId xmlns:a16="http://schemas.microsoft.com/office/drawing/2014/main" id="{997CF875-7865-4B60-BE3C-F759090A4D58}"/>
              </a:ext>
            </a:extLst>
          </p:cNvPr>
          <p:cNvPicPr>
            <a:picLocks noChangeAspect="1"/>
          </p:cNvPicPr>
          <p:nvPr/>
        </p:nvPicPr>
        <p:blipFill rotWithShape="1">
          <a:blip r:embed="rId3"/>
          <a:srcRect t="3125" b="3125"/>
          <a:stretch/>
        </p:blipFill>
        <p:spPr>
          <a:xfrm>
            <a:off x="20" y="10"/>
            <a:ext cx="12191980" cy="6857990"/>
          </a:xfrm>
          <a:prstGeom prst="rect">
            <a:avLst/>
          </a:prstGeom>
        </p:spPr>
      </p:pic>
      <p:sp>
        <p:nvSpPr>
          <p:cNvPr id="2" name="Titel 1">
            <a:extLst>
              <a:ext uri="{FF2B5EF4-FFF2-40B4-BE49-F238E27FC236}">
                <a16:creationId xmlns:a16="http://schemas.microsoft.com/office/drawing/2014/main" id="{646D0423-92ED-41A8-B13E-ED2A99FC380C}"/>
              </a:ext>
            </a:extLst>
          </p:cNvPr>
          <p:cNvSpPr>
            <a:spLocks noGrp="1"/>
          </p:cNvSpPr>
          <p:nvPr>
            <p:ph type="ctrTitle"/>
          </p:nvPr>
        </p:nvSpPr>
        <p:spPr>
          <a:xfrm>
            <a:off x="1600200" y="2386744"/>
            <a:ext cx="8991600" cy="1645920"/>
          </a:xfrm>
          <a:solidFill>
            <a:schemeClr val="bg1">
              <a:alpha val="60000"/>
            </a:schemeClr>
          </a:solidFill>
          <a:ln w="38100" cap="sq">
            <a:solidFill>
              <a:schemeClr val="tx1"/>
            </a:solidFill>
            <a:miter lim="800000"/>
          </a:ln>
        </p:spPr>
        <p:txBody>
          <a:bodyPr rtlCol="0" anchor="ctr">
            <a:normAutofit/>
          </a:bodyPr>
          <a:lstStyle/>
          <a:p>
            <a:r>
              <a:rPr lang="en-NL" dirty="0">
                <a:solidFill>
                  <a:schemeClr val="tx1"/>
                </a:solidFill>
              </a:rPr>
              <a:t>Project b</a:t>
            </a:r>
            <a:endParaRPr lang="nl-NL" dirty="0">
              <a:solidFill>
                <a:schemeClr val="tx1"/>
              </a:solidFill>
            </a:endParaRPr>
          </a:p>
        </p:txBody>
      </p:sp>
      <p:sp>
        <p:nvSpPr>
          <p:cNvPr id="3" name="Subtitel 2">
            <a:extLst>
              <a:ext uri="{FF2B5EF4-FFF2-40B4-BE49-F238E27FC236}">
                <a16:creationId xmlns:a16="http://schemas.microsoft.com/office/drawing/2014/main" id="{74B4D8F8-4E82-4BDB-B682-C4008F4B24EF}"/>
              </a:ext>
            </a:extLst>
          </p:cNvPr>
          <p:cNvSpPr>
            <a:spLocks noGrp="1"/>
          </p:cNvSpPr>
          <p:nvPr>
            <p:ph type="subTitle" idx="1"/>
          </p:nvPr>
        </p:nvSpPr>
        <p:spPr>
          <a:xfrm>
            <a:off x="2695194" y="4352544"/>
            <a:ext cx="6801612" cy="1239894"/>
          </a:xfrm>
        </p:spPr>
        <p:txBody>
          <a:bodyPr rtlCol="0">
            <a:normAutofit/>
          </a:bodyPr>
          <a:lstStyle/>
          <a:p>
            <a:pPr rtl="0"/>
            <a:endParaRPr lang="nl-NL" dirty="0">
              <a:solidFill>
                <a:srgbClr val="FFFFFF"/>
              </a:solidFill>
            </a:endParaRPr>
          </a:p>
        </p:txBody>
      </p:sp>
      <p:pic>
        <p:nvPicPr>
          <p:cNvPr id="1026" name="Picture 2">
            <a:extLst>
              <a:ext uri="{FF2B5EF4-FFF2-40B4-BE49-F238E27FC236}">
                <a16:creationId xmlns:a16="http://schemas.microsoft.com/office/drawing/2014/main" id="{71210712-5DB8-F751-4D1E-A42D7B85632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1244292">
            <a:off x="9457677" y="2731551"/>
            <a:ext cx="1887984" cy="18879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010680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A7EB444-C8B2-9861-0F11-FA14E5BB405E}"/>
              </a:ext>
            </a:extLst>
          </p:cNvPr>
          <p:cNvSpPr>
            <a:spLocks noGrp="1"/>
          </p:cNvSpPr>
          <p:nvPr>
            <p:ph type="title"/>
          </p:nvPr>
        </p:nvSpPr>
        <p:spPr/>
        <p:txBody>
          <a:bodyPr/>
          <a:lstStyle/>
          <a:p>
            <a:r>
              <a:rPr lang="en-NL" dirty="0"/>
              <a:t>Wat </a:t>
            </a:r>
            <a:r>
              <a:rPr lang="en-NL" dirty="0" err="1"/>
              <a:t>wij</a:t>
            </a:r>
            <a:r>
              <a:rPr lang="en-NL" dirty="0"/>
              <a:t> al </a:t>
            </a:r>
            <a:r>
              <a:rPr lang="en-NL" dirty="0" err="1"/>
              <a:t>hebben</a:t>
            </a:r>
            <a:r>
              <a:rPr lang="en-NL" dirty="0"/>
              <a:t> </a:t>
            </a:r>
            <a:r>
              <a:rPr lang="en-NL" dirty="0" err="1"/>
              <a:t>gedaan</a:t>
            </a:r>
            <a:endParaRPr lang="nl-NL" dirty="0"/>
          </a:p>
        </p:txBody>
      </p:sp>
      <p:sp>
        <p:nvSpPr>
          <p:cNvPr id="3" name="Tijdelijke aanduiding voor inhoud 2">
            <a:extLst>
              <a:ext uri="{FF2B5EF4-FFF2-40B4-BE49-F238E27FC236}">
                <a16:creationId xmlns:a16="http://schemas.microsoft.com/office/drawing/2014/main" id="{355AC0B0-4853-FEB0-EEED-1DE5A39A108A}"/>
              </a:ext>
            </a:extLst>
          </p:cNvPr>
          <p:cNvSpPr>
            <a:spLocks noGrp="1"/>
          </p:cNvSpPr>
          <p:nvPr>
            <p:ph idx="1"/>
          </p:nvPr>
        </p:nvSpPr>
        <p:spPr/>
        <p:txBody>
          <a:bodyPr/>
          <a:lstStyle/>
          <a:p>
            <a:endParaRPr lang="en-NL" dirty="0"/>
          </a:p>
          <a:p>
            <a:r>
              <a:rPr lang="en-NL" dirty="0"/>
              <a:t>The main protagonist</a:t>
            </a:r>
          </a:p>
          <a:p>
            <a:r>
              <a:rPr lang="en-NL" dirty="0"/>
              <a:t>The story line</a:t>
            </a:r>
          </a:p>
          <a:p>
            <a:r>
              <a:rPr lang="en-NL" dirty="0"/>
              <a:t>The gameplay</a:t>
            </a:r>
          </a:p>
          <a:p>
            <a:r>
              <a:rPr lang="en-NL" dirty="0"/>
              <a:t>Basis code</a:t>
            </a:r>
          </a:p>
          <a:p>
            <a:r>
              <a:rPr lang="en-NL" dirty="0"/>
              <a:t>Trello</a:t>
            </a:r>
          </a:p>
          <a:p>
            <a:r>
              <a:rPr lang="en-NL" dirty="0"/>
              <a:t>One-Page</a:t>
            </a:r>
          </a:p>
        </p:txBody>
      </p:sp>
      <p:pic>
        <p:nvPicPr>
          <p:cNvPr id="2050" name="Picture 2">
            <a:extLst>
              <a:ext uri="{FF2B5EF4-FFF2-40B4-BE49-F238E27FC236}">
                <a16:creationId xmlns:a16="http://schemas.microsoft.com/office/drawing/2014/main" id="{E61ED28C-F5A9-25B4-68F9-AE2D6BBD187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20348369">
            <a:off x="1733986" y="1372339"/>
            <a:ext cx="994299" cy="9942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121458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59224E2-FC57-C8E9-B692-10F121B1BC0D}"/>
              </a:ext>
            </a:extLst>
          </p:cNvPr>
          <p:cNvSpPr>
            <a:spLocks noGrp="1"/>
          </p:cNvSpPr>
          <p:nvPr>
            <p:ph type="title"/>
          </p:nvPr>
        </p:nvSpPr>
        <p:spPr>
          <a:xfrm>
            <a:off x="2231136" y="964692"/>
            <a:ext cx="7729728" cy="1188720"/>
          </a:xfrm>
        </p:spPr>
        <p:txBody>
          <a:bodyPr anchor="ctr">
            <a:normAutofit/>
          </a:bodyPr>
          <a:lstStyle/>
          <a:p>
            <a:r>
              <a:rPr lang="en-NL" dirty="0"/>
              <a:t>Meet Agent f</a:t>
            </a:r>
            <a:endParaRPr lang="nl-NL" dirty="0"/>
          </a:p>
        </p:txBody>
      </p:sp>
      <p:pic>
        <p:nvPicPr>
          <p:cNvPr id="3074" name="Picture 2">
            <a:extLst>
              <a:ext uri="{FF2B5EF4-FFF2-40B4-BE49-F238E27FC236}">
                <a16:creationId xmlns:a16="http://schemas.microsoft.com/office/drawing/2014/main" id="{B38AABB6-08D2-BE81-8577-5E4C2943937A}"/>
              </a:ext>
            </a:extLst>
          </p:cNvPr>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tretch>
            <a:fillRect/>
          </a:stretch>
        </p:blipFill>
        <p:spPr bwMode="auto">
          <a:xfrm>
            <a:off x="2166806" y="2638044"/>
            <a:ext cx="3101982" cy="3101982"/>
          </a:xfrm>
          <a:prstGeom prst="rect">
            <a:avLst/>
          </a:prstGeom>
          <a:solidFill>
            <a:srgbClr val="FFFFFF"/>
          </a:solidFill>
        </p:spPr>
      </p:pic>
      <p:sp>
        <p:nvSpPr>
          <p:cNvPr id="3079" name="Content Placeholder 3">
            <a:extLst>
              <a:ext uri="{FF2B5EF4-FFF2-40B4-BE49-F238E27FC236}">
                <a16:creationId xmlns:a16="http://schemas.microsoft.com/office/drawing/2014/main" id="{06E87209-8F22-ECF7-A6E3-588DC4B9EBC1}"/>
              </a:ext>
            </a:extLst>
          </p:cNvPr>
          <p:cNvSpPr>
            <a:spLocks noGrp="1"/>
          </p:cNvSpPr>
          <p:nvPr>
            <p:ph sz="half" idx="2"/>
          </p:nvPr>
        </p:nvSpPr>
        <p:spPr>
          <a:xfrm>
            <a:off x="5690617" y="2976239"/>
            <a:ext cx="4270247" cy="3101982"/>
          </a:xfrm>
        </p:spPr>
        <p:txBody>
          <a:bodyPr/>
          <a:lstStyle/>
          <a:p>
            <a:pPr marL="0" indent="0">
              <a:buNone/>
            </a:pPr>
            <a:r>
              <a:rPr lang="en-NL" dirty="0"/>
              <a:t>This little guy is an astronaut </a:t>
            </a:r>
            <a:r>
              <a:rPr lang="nl-NL" dirty="0" err="1"/>
              <a:t>whos</a:t>
            </a:r>
            <a:r>
              <a:rPr lang="en-NL" dirty="0"/>
              <a:t>e ship crashed. You will be playing as him and help him with “Project B”. Project B, also known as Project Back Home entails collecting parts of his ship so he can fix his ship and go back to his home planet. The problem? </a:t>
            </a:r>
            <a:r>
              <a:rPr lang="nl-NL" dirty="0"/>
              <a:t>T</a:t>
            </a:r>
            <a:r>
              <a:rPr lang="en-NL" dirty="0"/>
              <a:t>hey’re all scattered around multiple planets with unknown entities. Collect them all and send agent F home.</a:t>
            </a:r>
            <a:endParaRPr lang="en-US" dirty="0"/>
          </a:p>
        </p:txBody>
      </p:sp>
    </p:spTree>
    <p:extLst>
      <p:ext uri="{BB962C8B-B14F-4D97-AF65-F5344CB8AC3E}">
        <p14:creationId xmlns:p14="http://schemas.microsoft.com/office/powerpoint/2010/main" val="6971096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0301169-8EC7-3C2B-8A13-A2C039944A31}"/>
              </a:ext>
            </a:extLst>
          </p:cNvPr>
          <p:cNvSpPr>
            <a:spLocks noGrp="1"/>
          </p:cNvSpPr>
          <p:nvPr>
            <p:ph type="title"/>
          </p:nvPr>
        </p:nvSpPr>
        <p:spPr/>
        <p:txBody>
          <a:bodyPr/>
          <a:lstStyle/>
          <a:p>
            <a:r>
              <a:rPr lang="en-NL" dirty="0"/>
              <a:t>Gameplay?</a:t>
            </a:r>
            <a:endParaRPr lang="nl-NL" dirty="0"/>
          </a:p>
        </p:txBody>
      </p:sp>
      <p:sp>
        <p:nvSpPr>
          <p:cNvPr id="3" name="Tijdelijke aanduiding voor inhoud 2">
            <a:extLst>
              <a:ext uri="{FF2B5EF4-FFF2-40B4-BE49-F238E27FC236}">
                <a16:creationId xmlns:a16="http://schemas.microsoft.com/office/drawing/2014/main" id="{688C03CA-109A-17AB-BB16-F757BFABFDA0}"/>
              </a:ext>
            </a:extLst>
          </p:cNvPr>
          <p:cNvSpPr>
            <a:spLocks noGrp="1"/>
          </p:cNvSpPr>
          <p:nvPr>
            <p:ph sz="half" idx="1"/>
          </p:nvPr>
        </p:nvSpPr>
        <p:spPr>
          <a:xfrm>
            <a:off x="2231136" y="2638044"/>
            <a:ext cx="4271771" cy="3101982"/>
          </a:xfrm>
        </p:spPr>
        <p:txBody>
          <a:bodyPr/>
          <a:lstStyle/>
          <a:p>
            <a:r>
              <a:rPr lang="en-NL" dirty="0"/>
              <a:t>2D</a:t>
            </a:r>
          </a:p>
          <a:p>
            <a:r>
              <a:rPr lang="nl-NL" dirty="0"/>
              <a:t>P</a:t>
            </a:r>
            <a:r>
              <a:rPr lang="en-NL" dirty="0" err="1"/>
              <a:t>latformer</a:t>
            </a:r>
            <a:endParaRPr lang="en-NL" dirty="0"/>
          </a:p>
          <a:p>
            <a:r>
              <a:rPr lang="nl-NL" dirty="0"/>
              <a:t>D</a:t>
            </a:r>
            <a:r>
              <a:rPr lang="en-NL" dirty="0"/>
              <a:t>ash</a:t>
            </a:r>
          </a:p>
          <a:p>
            <a:r>
              <a:rPr lang="en-NL" dirty="0"/>
              <a:t>(</a:t>
            </a:r>
            <a:r>
              <a:rPr lang="nl-NL" dirty="0"/>
              <a:t>D</a:t>
            </a:r>
            <a:r>
              <a:rPr lang="en-NL" dirty="0" err="1"/>
              <a:t>ubble</a:t>
            </a:r>
            <a:r>
              <a:rPr lang="en-NL" dirty="0"/>
              <a:t>) jump </a:t>
            </a:r>
          </a:p>
          <a:p>
            <a:r>
              <a:rPr lang="nl-NL" dirty="0"/>
              <a:t>E</a:t>
            </a:r>
            <a:r>
              <a:rPr lang="en-NL" dirty="0" err="1"/>
              <a:t>nemies</a:t>
            </a:r>
            <a:endParaRPr lang="en-NL" dirty="0"/>
          </a:p>
          <a:p>
            <a:endParaRPr lang="en-NL" dirty="0"/>
          </a:p>
          <a:p>
            <a:endParaRPr lang="nl-NL" dirty="0"/>
          </a:p>
        </p:txBody>
      </p:sp>
      <p:sp>
        <p:nvSpPr>
          <p:cNvPr id="4" name="Tijdelijke aanduiding voor inhoud 3">
            <a:extLst>
              <a:ext uri="{FF2B5EF4-FFF2-40B4-BE49-F238E27FC236}">
                <a16:creationId xmlns:a16="http://schemas.microsoft.com/office/drawing/2014/main" id="{A1ECCE74-E27A-E11F-CC78-4E7E9C9E14A8}"/>
              </a:ext>
            </a:extLst>
          </p:cNvPr>
          <p:cNvSpPr>
            <a:spLocks noGrp="1"/>
          </p:cNvSpPr>
          <p:nvPr>
            <p:ph sz="half" idx="2"/>
          </p:nvPr>
        </p:nvSpPr>
        <p:spPr/>
        <p:txBody>
          <a:bodyPr/>
          <a:lstStyle/>
          <a:p>
            <a:endParaRPr lang="nl-NL"/>
          </a:p>
        </p:txBody>
      </p:sp>
      <p:pic>
        <p:nvPicPr>
          <p:cNvPr id="4100" name="Picture 4">
            <a:extLst>
              <a:ext uri="{FF2B5EF4-FFF2-40B4-BE49-F238E27FC236}">
                <a16:creationId xmlns:a16="http://schemas.microsoft.com/office/drawing/2014/main" id="{FA45CC71-C492-0A35-E9CB-DADEE0E93EE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765726">
            <a:off x="9443127" y="1258673"/>
            <a:ext cx="1035475" cy="10354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642582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D5018D5-FAB5-D51B-1CFB-863BB7173EE2}"/>
              </a:ext>
            </a:extLst>
          </p:cNvPr>
          <p:cNvSpPr>
            <a:spLocks noGrp="1"/>
          </p:cNvSpPr>
          <p:nvPr>
            <p:ph type="title"/>
          </p:nvPr>
        </p:nvSpPr>
        <p:spPr>
          <a:xfrm>
            <a:off x="2231136" y="964692"/>
            <a:ext cx="7729728" cy="1188720"/>
          </a:xfrm>
        </p:spPr>
        <p:txBody>
          <a:bodyPr anchor="ctr">
            <a:normAutofit/>
          </a:bodyPr>
          <a:lstStyle/>
          <a:p>
            <a:r>
              <a:rPr lang="en-NL" dirty="0"/>
              <a:t>Trello</a:t>
            </a:r>
            <a:endParaRPr lang="nl-NL" dirty="0"/>
          </a:p>
        </p:txBody>
      </p:sp>
      <p:pic>
        <p:nvPicPr>
          <p:cNvPr id="6" name="Afbeelding 5">
            <a:extLst>
              <a:ext uri="{FF2B5EF4-FFF2-40B4-BE49-F238E27FC236}">
                <a16:creationId xmlns:a16="http://schemas.microsoft.com/office/drawing/2014/main" id="{04944684-3D00-7DE7-846A-C2614E1D5755}"/>
              </a:ext>
            </a:extLst>
          </p:cNvPr>
          <p:cNvPicPr>
            <a:picLocks noChangeAspect="1"/>
          </p:cNvPicPr>
          <p:nvPr/>
        </p:nvPicPr>
        <p:blipFill>
          <a:blip r:embed="rId2"/>
          <a:stretch>
            <a:fillRect/>
          </a:stretch>
        </p:blipFill>
        <p:spPr>
          <a:xfrm>
            <a:off x="2231137" y="2505075"/>
            <a:ext cx="7778804" cy="3558802"/>
          </a:xfrm>
          <a:prstGeom prst="rect">
            <a:avLst/>
          </a:prstGeom>
          <a:noFill/>
        </p:spPr>
      </p:pic>
    </p:spTree>
    <p:extLst>
      <p:ext uri="{BB962C8B-B14F-4D97-AF65-F5344CB8AC3E}">
        <p14:creationId xmlns:p14="http://schemas.microsoft.com/office/powerpoint/2010/main" val="39273122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440AF6F-DE92-47D0-4B21-4DACBF98B0C9}"/>
              </a:ext>
            </a:extLst>
          </p:cNvPr>
          <p:cNvSpPr>
            <a:spLocks noGrp="1"/>
          </p:cNvSpPr>
          <p:nvPr>
            <p:ph type="title"/>
          </p:nvPr>
        </p:nvSpPr>
        <p:spPr>
          <a:xfrm>
            <a:off x="2231136" y="2431542"/>
            <a:ext cx="7729728" cy="1188720"/>
          </a:xfrm>
        </p:spPr>
        <p:txBody>
          <a:bodyPr/>
          <a:lstStyle/>
          <a:p>
            <a:r>
              <a:rPr lang="en-NL" dirty="0"/>
              <a:t>One-page</a:t>
            </a:r>
            <a:endParaRPr lang="nl-NL" dirty="0"/>
          </a:p>
        </p:txBody>
      </p:sp>
      <p:sp>
        <p:nvSpPr>
          <p:cNvPr id="3" name="Tijdelijke aanduiding voor inhoud 2">
            <a:extLst>
              <a:ext uri="{FF2B5EF4-FFF2-40B4-BE49-F238E27FC236}">
                <a16:creationId xmlns:a16="http://schemas.microsoft.com/office/drawing/2014/main" id="{E1040E91-3453-67F7-E4A9-60190BA2CC0D}"/>
              </a:ext>
            </a:extLst>
          </p:cNvPr>
          <p:cNvSpPr>
            <a:spLocks noGrp="1"/>
          </p:cNvSpPr>
          <p:nvPr>
            <p:ph idx="1"/>
          </p:nvPr>
        </p:nvSpPr>
        <p:spPr/>
        <p:txBody>
          <a:bodyPr/>
          <a:lstStyle/>
          <a:p>
            <a:endParaRPr lang="nl-NL" dirty="0"/>
          </a:p>
        </p:txBody>
      </p:sp>
    </p:spTree>
    <p:extLst>
      <p:ext uri="{BB962C8B-B14F-4D97-AF65-F5344CB8AC3E}">
        <p14:creationId xmlns:p14="http://schemas.microsoft.com/office/powerpoint/2010/main" val="20080783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9F2B5B5-AD09-8F06-20B6-B4DC822AC737}"/>
              </a:ext>
            </a:extLst>
          </p:cNvPr>
          <p:cNvSpPr>
            <a:spLocks noGrp="1"/>
          </p:cNvSpPr>
          <p:nvPr>
            <p:ph type="title"/>
          </p:nvPr>
        </p:nvSpPr>
        <p:spPr/>
        <p:txBody>
          <a:bodyPr/>
          <a:lstStyle/>
          <a:p>
            <a:endParaRPr lang="nl-NL"/>
          </a:p>
        </p:txBody>
      </p:sp>
      <p:sp>
        <p:nvSpPr>
          <p:cNvPr id="3" name="Tijdelijke aanduiding voor inhoud 2">
            <a:extLst>
              <a:ext uri="{FF2B5EF4-FFF2-40B4-BE49-F238E27FC236}">
                <a16:creationId xmlns:a16="http://schemas.microsoft.com/office/drawing/2014/main" id="{73BE00C3-30C0-D0D0-DC10-F824FCB9012D}"/>
              </a:ext>
            </a:extLst>
          </p:cNvPr>
          <p:cNvSpPr>
            <a:spLocks noGrp="1"/>
          </p:cNvSpPr>
          <p:nvPr>
            <p:ph idx="1"/>
          </p:nvPr>
        </p:nvSpPr>
        <p:spPr/>
        <p:txBody>
          <a:bodyPr/>
          <a:lstStyle/>
          <a:p>
            <a:endParaRPr lang="nl-NL"/>
          </a:p>
        </p:txBody>
      </p:sp>
      <p:pic>
        <p:nvPicPr>
          <p:cNvPr id="6146" name="Picture 2">
            <a:extLst>
              <a:ext uri="{FF2B5EF4-FFF2-40B4-BE49-F238E27FC236}">
                <a16:creationId xmlns:a16="http://schemas.microsoft.com/office/drawing/2014/main" id="{C6A6C702-2BAC-9A98-71CE-AC8DE90F73C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770338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2BEE93F-9A67-07B2-9C95-CC4CF691ADC8}"/>
              </a:ext>
            </a:extLst>
          </p:cNvPr>
          <p:cNvSpPr>
            <a:spLocks noGrp="1"/>
          </p:cNvSpPr>
          <p:nvPr>
            <p:ph type="title"/>
          </p:nvPr>
        </p:nvSpPr>
        <p:spPr/>
        <p:txBody>
          <a:bodyPr/>
          <a:lstStyle/>
          <a:p>
            <a:r>
              <a:rPr lang="en-NL" dirty="0"/>
              <a:t>Project b</a:t>
            </a:r>
            <a:endParaRPr lang="nl-NL" dirty="0"/>
          </a:p>
        </p:txBody>
      </p:sp>
      <p:sp>
        <p:nvSpPr>
          <p:cNvPr id="3" name="Tijdelijke aanduiding voor inhoud 2">
            <a:extLst>
              <a:ext uri="{FF2B5EF4-FFF2-40B4-BE49-F238E27FC236}">
                <a16:creationId xmlns:a16="http://schemas.microsoft.com/office/drawing/2014/main" id="{1C2E830A-A1AC-4BDA-4323-07B337192601}"/>
              </a:ext>
            </a:extLst>
          </p:cNvPr>
          <p:cNvSpPr>
            <a:spLocks noGrp="1"/>
          </p:cNvSpPr>
          <p:nvPr>
            <p:ph idx="1"/>
          </p:nvPr>
        </p:nvSpPr>
        <p:spPr/>
        <p:txBody>
          <a:bodyPr>
            <a:normAutofit/>
          </a:bodyPr>
          <a:lstStyle/>
          <a:p>
            <a:r>
              <a:rPr lang="en-NL" dirty="0"/>
              <a:t>Jaden</a:t>
            </a:r>
          </a:p>
          <a:p>
            <a:r>
              <a:rPr lang="en-NL" dirty="0"/>
              <a:t>Lois </a:t>
            </a:r>
          </a:p>
          <a:p>
            <a:r>
              <a:rPr lang="en-NL" dirty="0"/>
              <a:t>Vincent</a:t>
            </a:r>
          </a:p>
          <a:p>
            <a:r>
              <a:rPr lang="en-NL" dirty="0"/>
              <a:t>Jeffrey</a:t>
            </a:r>
          </a:p>
          <a:p>
            <a:r>
              <a:rPr lang="en-NL" dirty="0"/>
              <a:t>Luna</a:t>
            </a:r>
          </a:p>
          <a:p>
            <a:r>
              <a:rPr lang="en-NL" dirty="0" err="1"/>
              <a:t>Teffer</a:t>
            </a:r>
            <a:endParaRPr lang="en-NL" dirty="0"/>
          </a:p>
          <a:p>
            <a:r>
              <a:rPr lang="en-NL" dirty="0"/>
              <a:t>(Jay)</a:t>
            </a:r>
            <a:endParaRPr lang="nl-NL" dirty="0"/>
          </a:p>
        </p:txBody>
      </p:sp>
      <p:pic>
        <p:nvPicPr>
          <p:cNvPr id="7172" name="Picture 4">
            <a:extLst>
              <a:ext uri="{FF2B5EF4-FFF2-40B4-BE49-F238E27FC236}">
                <a16:creationId xmlns:a16="http://schemas.microsoft.com/office/drawing/2014/main" id="{16F74267-3A72-8108-4631-03A3DF1BA67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15991" y="2413985"/>
            <a:ext cx="2953305" cy="29533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30968155"/>
      </p:ext>
    </p:extLst>
  </p:cSld>
  <p:clrMapOvr>
    <a:masterClrMapping/>
  </p:clrMapOvr>
</p:sld>
</file>

<file path=ppt/theme/theme1.xml><?xml version="1.0" encoding="utf-8"?>
<a:theme xmlns:a="http://schemas.openxmlformats.org/drawingml/2006/main" name="Pakket">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Office_36804634_TF56596226.potx" id="{7BC906AE-BE0A-4E5B-B561-F0468834218A}" vid="{ECDD0866-9DC5-48E1-A222-5DB0BB6FB521}"/>
    </a:ext>
  </a:extLst>
</a:theme>
</file>

<file path=ppt/theme/theme2.xml><?xml version="1.0" encoding="utf-8"?>
<a:theme xmlns:a="http://schemas.openxmlformats.org/drawingml/2006/main" name="Office-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thema">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F009F5EF-575C-40E7-A9C5-EC1F2A55486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A451F4C-A3A1-4FF3-AEA5-AE3EFF175B02}">
  <ds:schemaRefs>
    <ds:schemaRef ds:uri="http://schemas.microsoft.com/sharepoint/v3/contenttype/forms"/>
  </ds:schemaRefs>
</ds:datastoreItem>
</file>

<file path=customXml/itemProps3.xml><?xml version="1.0" encoding="utf-8"?>
<ds:datastoreItem xmlns:ds="http://schemas.openxmlformats.org/officeDocument/2006/customXml" ds:itemID="{48775A23-75CA-4614-9647-C9B2CE742CA2}">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Pakket ontwerp</Template>
  <TotalTime>18</TotalTime>
  <Words>127</Words>
  <Application>Microsoft Office PowerPoint</Application>
  <PresentationFormat>Breedbeeld</PresentationFormat>
  <Paragraphs>28</Paragraphs>
  <Slides>8</Slides>
  <Notes>1</Notes>
  <HiddenSlides>0</HiddenSlides>
  <MMClips>0</MMClips>
  <ScaleCrop>false</ScaleCrop>
  <HeadingPairs>
    <vt:vector size="6" baseType="variant">
      <vt:variant>
        <vt:lpstr>Gebruikte lettertypen</vt:lpstr>
      </vt:variant>
      <vt:variant>
        <vt:i4>3</vt:i4>
      </vt:variant>
      <vt:variant>
        <vt:lpstr>Thema</vt:lpstr>
      </vt:variant>
      <vt:variant>
        <vt:i4>1</vt:i4>
      </vt:variant>
      <vt:variant>
        <vt:lpstr>Diatitels</vt:lpstr>
      </vt:variant>
      <vt:variant>
        <vt:i4>8</vt:i4>
      </vt:variant>
    </vt:vector>
  </HeadingPairs>
  <TitlesOfParts>
    <vt:vector size="12" baseType="lpstr">
      <vt:lpstr>Arial</vt:lpstr>
      <vt:lpstr>Calibri</vt:lpstr>
      <vt:lpstr>Gill Sans MT</vt:lpstr>
      <vt:lpstr>Pakket</vt:lpstr>
      <vt:lpstr>Project b</vt:lpstr>
      <vt:lpstr>Wat wij al hebben gedaan</vt:lpstr>
      <vt:lpstr>Meet Agent f</vt:lpstr>
      <vt:lpstr>Gameplay?</vt:lpstr>
      <vt:lpstr>Trello</vt:lpstr>
      <vt:lpstr>One-page</vt:lpstr>
      <vt:lpstr>PowerPoint-presentatie</vt:lpstr>
      <vt:lpstr>Project b</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b</dc:title>
  <dc:creator>luna hilversum</dc:creator>
  <cp:lastModifiedBy>luna hilversum</cp:lastModifiedBy>
  <cp:revision>1</cp:revision>
  <dcterms:created xsi:type="dcterms:W3CDTF">2023-05-12T08:24:35Z</dcterms:created>
  <dcterms:modified xsi:type="dcterms:W3CDTF">2023-05-12T08:49:39Z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